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832" autoAdjust="0"/>
  </p:normalViewPr>
  <p:slideViewPr>
    <p:cSldViewPr snapToGrid="0">
      <p:cViewPr varScale="1">
        <p:scale>
          <a:sx n="81" d="100"/>
          <a:sy n="81" d="100"/>
        </p:scale>
        <p:origin x="114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19958F-B0B8-11B7-054C-84214192E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8B1F29-EA98-CB90-58DB-9441F303F5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427F6B-9EA8-CBAA-F47F-4AC5D0E3C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E0221-6845-4BEA-8278-940015781856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D2BDF8-DF9D-D952-361E-C5AA018D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B337BA-4C68-BA1A-1F2B-CE87559E7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92FA-EED1-441B-ACBB-D49C05789F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81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D399F3-59FD-09BF-0F34-00CC05308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A827FE-69C8-618A-11E2-506065890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AFED75-F016-D114-6D6B-504CF6DB9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E0221-6845-4BEA-8278-940015781856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CEEF1B-DA52-CD6B-0EC3-EA40472B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6CCB83-DA72-8C95-3A70-C2B4078B3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92FA-EED1-441B-ACBB-D49C05789F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343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08DB73-2800-C34F-E097-6E7A8BD84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FB36D7D-CE71-A0BC-0325-2CB065939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A22996-2C3E-23B7-7329-532385115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E0221-6845-4BEA-8278-940015781856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4C4D4F-747A-A6B9-FF62-3DE3CC5AD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15EB43-1EC9-3480-278F-DBF2777BA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92FA-EED1-441B-ACBB-D49C05789F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029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EF9445-451B-8B7A-57E6-1F2A40A3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67F862-EB30-385E-DE4E-688E5302EB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340BC4C-8F93-67BE-7A47-8AA59381B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38C39D6-DFF4-C966-CB90-1E08559C7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E0221-6845-4BEA-8278-940015781856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1BE20F-345C-FD2E-A5B9-398E26828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29A5836-2777-973F-365B-100E9F555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92FA-EED1-441B-ACBB-D49C05789F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8690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712630-A359-A2D6-14B9-10E04E58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BFB71C-BEEF-9020-DA2E-F5B7F7890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75341A1-BC1A-EA40-F744-DAAA565AE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1C9A4F6-1798-F9CC-361C-2E740663E0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F1B5B8F-D8E4-48F2-9009-698E549237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F7B49F6-265F-1979-9083-84837FE51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E0221-6845-4BEA-8278-940015781856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8A1D5D8-C57F-0157-7C2F-EFC4B4824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7D7FA64-6A4D-3746-4845-78CD5082D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92FA-EED1-441B-ACBB-D49C05789F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874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7DC9D7-5933-56C6-CAEB-FD6C27231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C5738FF-240A-60E0-F885-E225FD602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E0221-6845-4BEA-8278-940015781856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4511B70-DEA4-0C0F-96EA-E813B5AC9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07D85EA-E9FB-FD45-72D3-40D77F6E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92FA-EED1-441B-ACBB-D49C05789F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1486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4DE06C0-2713-1793-2F25-02322B741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E0221-6845-4BEA-8278-940015781856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E7C45A5-0C8C-89E6-9C40-6EAE5877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30858A3-EB2B-B5C7-05EF-E88453219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92FA-EED1-441B-ACBB-D49C05789F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2312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3C0AB0-B64C-E631-2664-BB96D14EA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1505B1-2723-74B0-4C16-42FC0736A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5DCEF37-DC25-1B88-0F87-5B237B81D7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956D8D4-0F9D-A5C3-1A01-3060E80A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E0221-6845-4BEA-8278-940015781856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E5E6AD-7ED8-65D4-7C3B-402AED579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63DA41D-B9D6-D16C-D379-23EFE1138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92FA-EED1-441B-ACBB-D49C05789F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099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ECC529-30B4-33BD-B1FC-E2173555F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CA4E565-3AD5-DD75-18D8-578B724855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BC2D2CA-36DA-EF5A-230C-27221B76C2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EACC53B-B74F-01D2-A906-2ADACC6B2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E0221-6845-4BEA-8278-940015781856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4B8342-F582-C32D-8F27-444A30B90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3E669DE-6D2A-E87D-C1CD-D3F7F6B7F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92FA-EED1-441B-ACBB-D49C05789F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654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17A7E6-7849-C117-145C-76676B80E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C2B692C-0BC7-E078-35D8-52EA7CB93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B80E30-F28D-7C7D-0511-BF075F607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E0221-6845-4BEA-8278-940015781856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C6BA47-F67C-51E0-8210-B1C428BA8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D952DC-68C1-4CED-EB0C-1BAD0639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92FA-EED1-441B-ACBB-D49C05789F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0508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56DAB00-5380-E9F7-5E01-89D89E8573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0816FF3-A0DC-E296-A0C4-465CD1DD7A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62A900-425B-A063-60AE-FED68D210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E0221-6845-4BEA-8278-940015781856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53A510-EEB4-4904-F580-129CCBB60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0E13BB-07AA-7D17-2D27-D601F9B3E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92FA-EED1-441B-ACBB-D49C05789F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539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2FE830E-79F4-8A2E-D6EA-A99AFEF6C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6FB7E10-FEC3-4119-60B6-3A4D162B9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3C5E5B-7CDC-F60A-B31E-18DDEDF50B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8E0221-6845-4BEA-8278-940015781856}" type="datetimeFigureOut">
              <a:rPr lang="pt-BR" smtClean="0"/>
              <a:t>02/08/2024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FD86A7-459C-D673-9CEB-A4D9893875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0F5C2B-1A04-4A06-CED8-8011A8212A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FB92FA-EED1-441B-ACBB-D49C05789F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739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4;p1">
            <a:extLst>
              <a:ext uri="{FF2B5EF4-FFF2-40B4-BE49-F238E27FC236}">
                <a16:creationId xmlns:a16="http://schemas.microsoft.com/office/drawing/2014/main" id="{31237BBF-DF19-ADA4-8A41-208F1F3771B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442566" h="10373943" extrusionOk="0">
                <a:moveTo>
                  <a:pt x="0" y="0"/>
                </a:moveTo>
                <a:lnTo>
                  <a:pt x="18442566" y="0"/>
                </a:lnTo>
                <a:lnTo>
                  <a:pt x="18442566" y="10373943"/>
                </a:lnTo>
                <a:lnTo>
                  <a:pt x="0" y="103739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59387" tIns="29685" rIns="59387" bIns="29685" anchor="t" anchorCtr="0">
            <a:noAutofit/>
          </a:bodyPr>
          <a:lstStyle/>
          <a:p>
            <a:endParaRPr sz="11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85;p1">
            <a:extLst>
              <a:ext uri="{FF2B5EF4-FFF2-40B4-BE49-F238E27FC236}">
                <a16:creationId xmlns:a16="http://schemas.microsoft.com/office/drawing/2014/main" id="{CB7A2C20-8F40-8B8E-1B00-A8284CABEE65}"/>
              </a:ext>
            </a:extLst>
          </p:cNvPr>
          <p:cNvSpPr/>
          <p:nvPr/>
        </p:nvSpPr>
        <p:spPr>
          <a:xfrm>
            <a:off x="217284" y="193133"/>
            <a:ext cx="8429800" cy="4741563"/>
          </a:xfrm>
          <a:custGeom>
            <a:avLst/>
            <a:gdLst/>
            <a:ahLst/>
            <a:cxnLst/>
            <a:rect l="l" t="t" r="r" b="b"/>
            <a:pathLst>
              <a:path w="8314646" h="4676988" extrusionOk="0">
                <a:moveTo>
                  <a:pt x="0" y="0"/>
                </a:moveTo>
                <a:lnTo>
                  <a:pt x="8314646" y="0"/>
                </a:lnTo>
                <a:lnTo>
                  <a:pt x="8314646" y="4676988"/>
                </a:lnTo>
                <a:lnTo>
                  <a:pt x="0" y="46769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59387" tIns="29685" rIns="59387" bIns="29685" anchor="t" anchorCtr="0">
            <a:noAutofit/>
          </a:bodyPr>
          <a:lstStyle/>
          <a:p>
            <a:endParaRPr sz="11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6;p1">
            <a:extLst>
              <a:ext uri="{FF2B5EF4-FFF2-40B4-BE49-F238E27FC236}">
                <a16:creationId xmlns:a16="http://schemas.microsoft.com/office/drawing/2014/main" id="{9157CB89-C796-CBA9-9320-0756DC559F6D}"/>
              </a:ext>
            </a:extLst>
          </p:cNvPr>
          <p:cNvSpPr/>
          <p:nvPr/>
        </p:nvSpPr>
        <p:spPr>
          <a:xfrm>
            <a:off x="1185556" y="5982779"/>
            <a:ext cx="533631" cy="365252"/>
          </a:xfrm>
          <a:custGeom>
            <a:avLst/>
            <a:gdLst/>
            <a:ahLst/>
            <a:cxnLst/>
            <a:rect l="l" t="t" r="r" b="b"/>
            <a:pathLst>
              <a:path w="821519" h="562302" extrusionOk="0">
                <a:moveTo>
                  <a:pt x="0" y="0"/>
                </a:moveTo>
                <a:lnTo>
                  <a:pt x="821519" y="0"/>
                </a:lnTo>
                <a:lnTo>
                  <a:pt x="821519" y="562302"/>
                </a:lnTo>
                <a:lnTo>
                  <a:pt x="0" y="5623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59387" tIns="29685" rIns="59387" bIns="29685" anchor="t" anchorCtr="0">
            <a:noAutofit/>
          </a:bodyPr>
          <a:lstStyle/>
          <a:p>
            <a:endParaRPr sz="11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8;p1">
            <a:extLst>
              <a:ext uri="{FF2B5EF4-FFF2-40B4-BE49-F238E27FC236}">
                <a16:creationId xmlns:a16="http://schemas.microsoft.com/office/drawing/2014/main" id="{838E1A38-D2FC-1EC8-865F-0281551BD315}"/>
              </a:ext>
            </a:extLst>
          </p:cNvPr>
          <p:cNvSpPr/>
          <p:nvPr/>
        </p:nvSpPr>
        <p:spPr>
          <a:xfrm>
            <a:off x="1649660" y="5840888"/>
            <a:ext cx="718889" cy="718889"/>
          </a:xfrm>
          <a:custGeom>
            <a:avLst/>
            <a:gdLst/>
            <a:ahLst/>
            <a:cxnLst/>
            <a:rect l="l" t="t" r="r" b="b"/>
            <a:pathLst>
              <a:path w="1106722" h="1106722" extrusionOk="0">
                <a:moveTo>
                  <a:pt x="0" y="0"/>
                </a:moveTo>
                <a:lnTo>
                  <a:pt x="1106722" y="0"/>
                </a:lnTo>
                <a:lnTo>
                  <a:pt x="1106722" y="1106722"/>
                </a:lnTo>
                <a:lnTo>
                  <a:pt x="0" y="11067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59387" tIns="29685" rIns="59387" bIns="29685" anchor="t" anchorCtr="0">
            <a:noAutofit/>
          </a:bodyPr>
          <a:lstStyle/>
          <a:p>
            <a:endParaRPr sz="11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89;p1">
            <a:extLst>
              <a:ext uri="{FF2B5EF4-FFF2-40B4-BE49-F238E27FC236}">
                <a16:creationId xmlns:a16="http://schemas.microsoft.com/office/drawing/2014/main" id="{015B56C3-BF5A-150A-31F2-93A8A8E4CFBE}"/>
              </a:ext>
            </a:extLst>
          </p:cNvPr>
          <p:cNvSpPr txBox="1"/>
          <p:nvPr/>
        </p:nvSpPr>
        <p:spPr>
          <a:xfrm>
            <a:off x="500218" y="5444665"/>
            <a:ext cx="3271262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9980"/>
              </a:lnSpc>
            </a:pPr>
            <a:r>
              <a:rPr lang="en-US" sz="2000" b="1" dirty="0" err="1">
                <a:solidFill>
                  <a:srgbClr val="6879B3"/>
                </a:solidFill>
                <a:latin typeface="Poppins"/>
                <a:ea typeface="Poppins"/>
                <a:cs typeface="Poppins"/>
                <a:sym typeface="Poppins"/>
              </a:rPr>
              <a:t>Realização</a:t>
            </a:r>
            <a:endParaRPr sz="2000" dirty="0"/>
          </a:p>
        </p:txBody>
      </p:sp>
      <p:pic>
        <p:nvPicPr>
          <p:cNvPr id="1026" name="Picture 2" descr="Identidade Visual – Referências de elementos visuais – USP ...">
            <a:extLst>
              <a:ext uri="{FF2B5EF4-FFF2-40B4-BE49-F238E27FC236}">
                <a16:creationId xmlns:a16="http://schemas.microsoft.com/office/drawing/2014/main" id="{D23CCFC3-9099-1CAD-F444-9E0AD429C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984" y="5959443"/>
            <a:ext cx="918531" cy="50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892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4;p4">
            <a:extLst>
              <a:ext uri="{FF2B5EF4-FFF2-40B4-BE49-F238E27FC236}">
                <a16:creationId xmlns:a16="http://schemas.microsoft.com/office/drawing/2014/main" id="{3D158B72-A1A2-1ABC-9CB7-116FCBEE33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C0F8B823-05F4-6CA1-8A0D-390F16B74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55BE74E-38D7-1C8A-27DA-0E21F7790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6866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4;p2">
            <a:extLst>
              <a:ext uri="{FF2B5EF4-FFF2-40B4-BE49-F238E27FC236}">
                <a16:creationId xmlns:a16="http://schemas.microsoft.com/office/drawing/2014/main" id="{66DC817F-4FA4-8253-E6B0-E9349E572BE6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3262914-9332-5D31-040A-DFBE8839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BA3BF1-AE01-6E5D-AF37-D46320A24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7655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9;p5">
            <a:extLst>
              <a:ext uri="{FF2B5EF4-FFF2-40B4-BE49-F238E27FC236}">
                <a16:creationId xmlns:a16="http://schemas.microsoft.com/office/drawing/2014/main" id="{EF2068BB-B744-E7F9-548D-B1374BD13BB5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C25B8A9-AC85-9D65-D892-0D9658D43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FDF1F9-E956-C4C8-8511-0FA511AB2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74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4;p6">
            <a:extLst>
              <a:ext uri="{FF2B5EF4-FFF2-40B4-BE49-F238E27FC236}">
                <a16:creationId xmlns:a16="http://schemas.microsoft.com/office/drawing/2014/main" id="{C4105CAF-ED7D-BDF2-895C-DD39B77C689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0CA15B-2E9B-D1BF-0621-15AA4F6EA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F448D3-1257-20A2-431D-D3F29D1A9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6397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D1A7C2-63B2-21AD-EAD4-761954739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6335AF-255C-D554-92E1-62555CCFF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Google Shape;119;p7">
            <a:extLst>
              <a:ext uri="{FF2B5EF4-FFF2-40B4-BE49-F238E27FC236}">
                <a16:creationId xmlns:a16="http://schemas.microsoft.com/office/drawing/2014/main" id="{12B60EA5-3C77-B13F-AF9A-B44F51893B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3797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4;p8">
            <a:extLst>
              <a:ext uri="{FF2B5EF4-FFF2-40B4-BE49-F238E27FC236}">
                <a16:creationId xmlns:a16="http://schemas.microsoft.com/office/drawing/2014/main" id="{4BD63022-9FEB-F13B-F18E-01DB033D73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25;p8">
            <a:extLst>
              <a:ext uri="{FF2B5EF4-FFF2-40B4-BE49-F238E27FC236}">
                <a16:creationId xmlns:a16="http://schemas.microsoft.com/office/drawing/2014/main" id="{85BE574D-1EE8-50CF-8AC6-3A4A10D1CC9B}"/>
              </a:ext>
            </a:extLst>
          </p:cNvPr>
          <p:cNvSpPr txBox="1"/>
          <p:nvPr/>
        </p:nvSpPr>
        <p:spPr>
          <a:xfrm>
            <a:off x="1072697" y="2232563"/>
            <a:ext cx="10046606" cy="2049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4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OBRIGADO PELA </a:t>
            </a:r>
            <a:endParaRPr sz="3600" dirty="0"/>
          </a:p>
          <a:p>
            <a:pPr marL="0" marR="0" lvl="0" indent="0" algn="ctr" rtl="0">
              <a:lnSpc>
                <a:spcPct val="184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SUA ATENÇÃO!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7806115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6</Words>
  <Application>Microsoft Office PowerPoint</Application>
  <PresentationFormat>Widescreen</PresentationFormat>
  <Paragraphs>3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Poppins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Adilton Carneiro</dc:creator>
  <cp:lastModifiedBy>Adilton Carneiro</cp:lastModifiedBy>
  <cp:revision>1</cp:revision>
  <dcterms:created xsi:type="dcterms:W3CDTF">2024-08-02T18:43:59Z</dcterms:created>
  <dcterms:modified xsi:type="dcterms:W3CDTF">2024-08-02T19:57:52Z</dcterms:modified>
</cp:coreProperties>
</file>