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60" r:id="rId4"/>
    <p:sldId id="262" r:id="rId5"/>
    <p:sldId id="264" r:id="rId6"/>
    <p:sldId id="266" r:id="rId7"/>
  </p:sldIdLst>
  <p:sldSz cx="18288000" cy="10287000"/>
  <p:notesSz cx="6858000" cy="9144000"/>
  <p:embeddedFontLst>
    <p:embeddedFont>
      <p:font typeface="Inter" panose="020B0604020202020204" charset="0"/>
      <p:bold r:id="rId9"/>
      <p:boldItalic r:id="rId10"/>
    </p:embeddedFont>
    <p:embeddedFont>
      <p:font typeface="Inter Light" panose="020B060402020202020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gGZe+68uB6gE+5eE63vBnfP0Gd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F8332C-60BB-4CAB-BD38-06A5BA2CA161}" v="10" dt="2026-10-01T05:32:43.7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50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ia Maria Malmonge" userId="37c75ccaea9d7434" providerId="LiveId" clId="{860F2870-0A46-4DE0-9641-2995F03A3214}"/>
    <pc:docChg chg="undo custSel modSld">
      <pc:chgData name="Sonia Maria Malmonge" userId="37c75ccaea9d7434" providerId="LiveId" clId="{860F2870-0A46-4DE0-9641-2995F03A3214}" dt="2026-10-01T05:35:09.976" v="736" actId="1036"/>
      <pc:docMkLst>
        <pc:docMk/>
      </pc:docMkLst>
      <pc:sldChg chg="modSp mod">
        <pc:chgData name="Sonia Maria Malmonge" userId="37c75ccaea9d7434" providerId="LiveId" clId="{860F2870-0A46-4DE0-9641-2995F03A3214}" dt="2026-10-01T05:34:49.444" v="729" actId="1036"/>
        <pc:sldMkLst>
          <pc:docMk/>
          <pc:sldMk cId="0" sldId="258"/>
        </pc:sldMkLst>
        <pc:spChg chg="mod">
          <ac:chgData name="Sonia Maria Malmonge" userId="37c75ccaea9d7434" providerId="LiveId" clId="{860F2870-0A46-4DE0-9641-2995F03A3214}" dt="2026-10-01T05:25:02.840" v="483" actId="14100"/>
          <ac:spMkLst>
            <pc:docMk/>
            <pc:sldMk cId="0" sldId="258"/>
            <ac:spMk id="3" creationId="{F82BCD3B-9256-F5FB-D64A-BA00A37E74CD}"/>
          </ac:spMkLst>
        </pc:spChg>
        <pc:spChg chg="mod">
          <ac:chgData name="Sonia Maria Malmonge" userId="37c75ccaea9d7434" providerId="LiveId" clId="{860F2870-0A46-4DE0-9641-2995F03A3214}" dt="2026-10-01T05:34:49.444" v="729" actId="1036"/>
          <ac:spMkLst>
            <pc:docMk/>
            <pc:sldMk cId="0" sldId="258"/>
            <ac:spMk id="131" creationId="{00000000-0000-0000-0000-000000000000}"/>
          </ac:spMkLst>
        </pc:spChg>
        <pc:spChg chg="mod">
          <ac:chgData name="Sonia Maria Malmonge" userId="37c75ccaea9d7434" providerId="LiveId" clId="{860F2870-0A46-4DE0-9641-2995F03A3214}" dt="2026-10-01T05:16:06.545" v="207" actId="14100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Sonia Maria Malmonge" userId="37c75ccaea9d7434" providerId="LiveId" clId="{860F2870-0A46-4DE0-9641-2995F03A3214}" dt="2026-10-01T05:34:45.554" v="728" actId="113"/>
          <ac:spMkLst>
            <pc:docMk/>
            <pc:sldMk cId="0" sldId="258"/>
            <ac:spMk id="150" creationId="{00000000-0000-0000-0000-000000000000}"/>
          </ac:spMkLst>
        </pc:spChg>
      </pc:sldChg>
      <pc:sldChg chg="modSp mod">
        <pc:chgData name="Sonia Maria Malmonge" userId="37c75ccaea9d7434" providerId="LiveId" clId="{860F2870-0A46-4DE0-9641-2995F03A3214}" dt="2026-10-01T05:32:12.780" v="607" actId="1035"/>
        <pc:sldMkLst>
          <pc:docMk/>
          <pc:sldMk cId="0" sldId="260"/>
        </pc:sldMkLst>
        <pc:spChg chg="mod">
          <ac:chgData name="Sonia Maria Malmonge" userId="37c75ccaea9d7434" providerId="LiveId" clId="{860F2870-0A46-4DE0-9641-2995F03A3214}" dt="2026-10-01T05:31:35.547" v="605" actId="404"/>
          <ac:spMkLst>
            <pc:docMk/>
            <pc:sldMk cId="0" sldId="260"/>
            <ac:spMk id="3" creationId="{CE2E941C-5157-3A6B-F668-D6AC71442D34}"/>
          </ac:spMkLst>
        </pc:spChg>
        <pc:spChg chg="mod">
          <ac:chgData name="Sonia Maria Malmonge" userId="37c75ccaea9d7434" providerId="LiveId" clId="{860F2870-0A46-4DE0-9641-2995F03A3214}" dt="2026-10-01T05:17:43.742" v="256" actId="1076"/>
          <ac:spMkLst>
            <pc:docMk/>
            <pc:sldMk cId="0" sldId="260"/>
            <ac:spMk id="5" creationId="{B5D344AF-CF1F-A712-5E37-8E1DD1B11F31}"/>
          </ac:spMkLst>
        </pc:spChg>
        <pc:spChg chg="mod">
          <ac:chgData name="Sonia Maria Malmonge" userId="37c75ccaea9d7434" providerId="LiveId" clId="{860F2870-0A46-4DE0-9641-2995F03A3214}" dt="2026-10-01T05:32:12.780" v="607" actId="1035"/>
          <ac:spMkLst>
            <pc:docMk/>
            <pc:sldMk cId="0" sldId="260"/>
            <ac:spMk id="180" creationId="{00000000-0000-0000-0000-000000000000}"/>
          </ac:spMkLst>
        </pc:spChg>
      </pc:sldChg>
      <pc:sldChg chg="modSp mod">
        <pc:chgData name="Sonia Maria Malmonge" userId="37c75ccaea9d7434" providerId="LiveId" clId="{860F2870-0A46-4DE0-9641-2995F03A3214}" dt="2026-10-01T05:34:33.768" v="727" actId="1037"/>
        <pc:sldMkLst>
          <pc:docMk/>
          <pc:sldMk cId="0" sldId="262"/>
        </pc:sldMkLst>
        <pc:spChg chg="mod">
          <ac:chgData name="Sonia Maria Malmonge" userId="37c75ccaea9d7434" providerId="LiveId" clId="{860F2870-0A46-4DE0-9641-2995F03A3214}" dt="2026-10-01T05:34:33.768" v="727" actId="1037"/>
          <ac:spMkLst>
            <pc:docMk/>
            <pc:sldMk cId="0" sldId="262"/>
            <ac:spMk id="3" creationId="{1F0BD593-2652-4D66-B6B2-54FAD380354A}"/>
          </ac:spMkLst>
        </pc:spChg>
        <pc:spChg chg="mod">
          <ac:chgData name="Sonia Maria Malmonge" userId="37c75ccaea9d7434" providerId="LiveId" clId="{860F2870-0A46-4DE0-9641-2995F03A3214}" dt="2026-10-01T05:34:25.173" v="717" actId="1035"/>
          <ac:spMkLst>
            <pc:docMk/>
            <pc:sldMk cId="0" sldId="262"/>
            <ac:spMk id="5" creationId="{CDA01AC3-680A-6810-761D-41FE941EFBBF}"/>
          </ac:spMkLst>
        </pc:spChg>
        <pc:spChg chg="mod">
          <ac:chgData name="Sonia Maria Malmonge" userId="37c75ccaea9d7434" providerId="LiveId" clId="{860F2870-0A46-4DE0-9641-2995F03A3214}" dt="2026-10-01T05:34:18.189" v="706" actId="1035"/>
          <ac:spMkLst>
            <pc:docMk/>
            <pc:sldMk cId="0" sldId="262"/>
            <ac:spMk id="229" creationId="{00000000-0000-0000-0000-000000000000}"/>
          </ac:spMkLst>
        </pc:spChg>
      </pc:sldChg>
      <pc:sldChg chg="modSp mod">
        <pc:chgData name="Sonia Maria Malmonge" userId="37c75ccaea9d7434" providerId="LiveId" clId="{860F2870-0A46-4DE0-9641-2995F03A3214}" dt="2026-10-01T05:35:09.976" v="736" actId="1036"/>
        <pc:sldMkLst>
          <pc:docMk/>
          <pc:sldMk cId="0" sldId="264"/>
        </pc:sldMkLst>
        <pc:spChg chg="mod">
          <ac:chgData name="Sonia Maria Malmonge" userId="37c75ccaea9d7434" providerId="LiveId" clId="{860F2870-0A46-4DE0-9641-2995F03A3214}" dt="2026-10-01T05:35:06.475" v="735" actId="113"/>
          <ac:spMkLst>
            <pc:docMk/>
            <pc:sldMk cId="0" sldId="264"/>
            <ac:spMk id="5" creationId="{8623618D-B52B-C194-5956-BBDF7FEE1510}"/>
          </ac:spMkLst>
        </pc:spChg>
        <pc:spChg chg="mod">
          <ac:chgData name="Sonia Maria Malmonge" userId="37c75ccaea9d7434" providerId="LiveId" clId="{860F2870-0A46-4DE0-9641-2995F03A3214}" dt="2026-10-01T05:27:50.645" v="584" actId="1036"/>
          <ac:spMkLst>
            <pc:docMk/>
            <pc:sldMk cId="0" sldId="264"/>
            <ac:spMk id="7" creationId="{1E2ADE1C-1A93-F04C-6AC7-996E2729EA23}"/>
          </ac:spMkLst>
        </pc:spChg>
        <pc:spChg chg="mod">
          <ac:chgData name="Sonia Maria Malmonge" userId="37c75ccaea9d7434" providerId="LiveId" clId="{860F2870-0A46-4DE0-9641-2995F03A3214}" dt="2026-10-01T05:35:09.976" v="736" actId="1036"/>
          <ac:spMkLst>
            <pc:docMk/>
            <pc:sldMk cId="0" sldId="264"/>
            <ac:spMk id="278" creationId="{00000000-0000-0000-0000-000000000000}"/>
          </ac:spMkLst>
        </pc:spChg>
        <pc:spChg chg="mod">
          <ac:chgData name="Sonia Maria Malmonge" userId="37c75ccaea9d7434" providerId="LiveId" clId="{860F2870-0A46-4DE0-9641-2995F03A3214}" dt="2026-10-01T05:19:59.339" v="276" actId="14100"/>
          <ac:spMkLst>
            <pc:docMk/>
            <pc:sldMk cId="0" sldId="264"/>
            <ac:spMk id="282" creationId="{00000000-0000-0000-0000-000000000000}"/>
          </ac:spMkLst>
        </pc:spChg>
      </pc:sldChg>
      <pc:sldChg chg="modSp mod">
        <pc:chgData name="Sonia Maria Malmonge" userId="37c75ccaea9d7434" providerId="LiveId" clId="{860F2870-0A46-4DE0-9641-2995F03A3214}" dt="2026-10-01T05:27:29.549" v="567" actId="1035"/>
        <pc:sldMkLst>
          <pc:docMk/>
          <pc:sldMk cId="0" sldId="266"/>
        </pc:sldMkLst>
        <pc:spChg chg="mod">
          <ac:chgData name="Sonia Maria Malmonge" userId="37c75ccaea9d7434" providerId="LiveId" clId="{860F2870-0A46-4DE0-9641-2995F03A3214}" dt="2026-10-01T05:27:25.368" v="564" actId="1076"/>
          <ac:spMkLst>
            <pc:docMk/>
            <pc:sldMk cId="0" sldId="266"/>
            <ac:spMk id="5" creationId="{F57BE547-EA92-46E6-AAFE-6D2EDD7E8A9E}"/>
          </ac:spMkLst>
        </pc:spChg>
        <pc:spChg chg="mod">
          <ac:chgData name="Sonia Maria Malmonge" userId="37c75ccaea9d7434" providerId="LiveId" clId="{860F2870-0A46-4DE0-9641-2995F03A3214}" dt="2026-10-01T05:26:24.729" v="519" actId="14100"/>
          <ac:spMkLst>
            <pc:docMk/>
            <pc:sldMk cId="0" sldId="266"/>
            <ac:spMk id="7" creationId="{13714CA6-CDC9-A222-1BD8-9C5BF88145F9}"/>
          </ac:spMkLst>
        </pc:spChg>
        <pc:spChg chg="mod">
          <ac:chgData name="Sonia Maria Malmonge" userId="37c75ccaea9d7434" providerId="LiveId" clId="{860F2870-0A46-4DE0-9641-2995F03A3214}" dt="2026-10-01T05:27:29.549" v="567" actId="1035"/>
          <ac:spMkLst>
            <pc:docMk/>
            <pc:sldMk cId="0" sldId="266"/>
            <ac:spMk id="32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A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28969" y="134761"/>
            <a:ext cx="4374867" cy="1248714"/>
          </a:xfrm>
          <a:custGeom>
            <a:avLst/>
            <a:gdLst/>
            <a:ahLst/>
            <a:cxnLst/>
            <a:rect l="l" t="t" r="r" b="b"/>
            <a:pathLst>
              <a:path w="4374867" h="1248714" extrusionOk="0">
                <a:moveTo>
                  <a:pt x="0" y="0"/>
                </a:moveTo>
                <a:lnTo>
                  <a:pt x="4374866" y="0"/>
                </a:lnTo>
                <a:lnTo>
                  <a:pt x="4374866" y="1248714"/>
                </a:lnTo>
                <a:lnTo>
                  <a:pt x="0" y="12487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5" name="Google Shape;85;p1"/>
          <p:cNvSpPr/>
          <p:nvPr/>
        </p:nvSpPr>
        <p:spPr>
          <a:xfrm>
            <a:off x="0" y="1504069"/>
            <a:ext cx="18288000" cy="8782931"/>
          </a:xfrm>
          <a:custGeom>
            <a:avLst/>
            <a:gdLst/>
            <a:ahLst/>
            <a:cxnLst/>
            <a:rect l="l" t="t" r="r" b="b"/>
            <a:pathLst>
              <a:path w="18288000" h="8782931" extrusionOk="0">
                <a:moveTo>
                  <a:pt x="0" y="0"/>
                </a:moveTo>
                <a:lnTo>
                  <a:pt x="18288000" y="0"/>
                </a:lnTo>
                <a:lnTo>
                  <a:pt x="18288000" y="8782931"/>
                </a:lnTo>
                <a:lnTo>
                  <a:pt x="0" y="87829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8600" b="-10214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6" name="Google Shape;86;p1"/>
          <p:cNvSpPr/>
          <p:nvPr/>
        </p:nvSpPr>
        <p:spPr>
          <a:xfrm>
            <a:off x="9575917" y="226779"/>
            <a:ext cx="4183136" cy="1248714"/>
          </a:xfrm>
          <a:custGeom>
            <a:avLst/>
            <a:gdLst/>
            <a:ahLst/>
            <a:cxnLst/>
            <a:rect l="l" t="t" r="r" b="b"/>
            <a:pathLst>
              <a:path w="9743948" h="2908681" extrusionOk="0">
                <a:moveTo>
                  <a:pt x="0" y="0"/>
                </a:moveTo>
                <a:lnTo>
                  <a:pt x="9743948" y="0"/>
                </a:lnTo>
                <a:lnTo>
                  <a:pt x="9743948" y="2908681"/>
                </a:lnTo>
                <a:lnTo>
                  <a:pt x="0" y="29086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74538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7" name="Google Shape;87;p1"/>
          <p:cNvSpPr/>
          <p:nvPr/>
        </p:nvSpPr>
        <p:spPr>
          <a:xfrm>
            <a:off x="9388686" y="7243329"/>
            <a:ext cx="2466533" cy="1080790"/>
          </a:xfrm>
          <a:custGeom>
            <a:avLst/>
            <a:gdLst/>
            <a:ahLst/>
            <a:cxnLst/>
            <a:rect l="l" t="t" r="r" b="b"/>
            <a:pathLst>
              <a:path w="2466533" h="1080790" extrusionOk="0">
                <a:moveTo>
                  <a:pt x="0" y="0"/>
                </a:moveTo>
                <a:lnTo>
                  <a:pt x="2466533" y="0"/>
                </a:lnTo>
                <a:lnTo>
                  <a:pt x="2466533" y="1080790"/>
                </a:lnTo>
                <a:lnTo>
                  <a:pt x="0" y="10807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8" name="Google Shape;88;p1"/>
          <p:cNvSpPr/>
          <p:nvPr/>
        </p:nvSpPr>
        <p:spPr>
          <a:xfrm>
            <a:off x="6211456" y="7243329"/>
            <a:ext cx="2470377" cy="1080790"/>
          </a:xfrm>
          <a:custGeom>
            <a:avLst/>
            <a:gdLst/>
            <a:ahLst/>
            <a:cxnLst/>
            <a:rect l="l" t="t" r="r" b="b"/>
            <a:pathLst>
              <a:path w="2470377" h="1080790" extrusionOk="0">
                <a:moveTo>
                  <a:pt x="0" y="0"/>
                </a:moveTo>
                <a:lnTo>
                  <a:pt x="2470377" y="0"/>
                </a:lnTo>
                <a:lnTo>
                  <a:pt x="2470377" y="1080790"/>
                </a:lnTo>
                <a:lnTo>
                  <a:pt x="0" y="10807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9" name="Google Shape;89;p1"/>
          <p:cNvSpPr txBox="1"/>
          <p:nvPr/>
        </p:nvSpPr>
        <p:spPr>
          <a:xfrm>
            <a:off x="3506153" y="3849230"/>
            <a:ext cx="11054370" cy="1802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7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3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RESULTADO</a:t>
            </a:r>
            <a:endParaRPr/>
          </a:p>
        </p:txBody>
      </p:sp>
      <p:sp>
        <p:nvSpPr>
          <p:cNvPr id="90" name="Google Shape;90;p1"/>
          <p:cNvSpPr/>
          <p:nvPr/>
        </p:nvSpPr>
        <p:spPr>
          <a:xfrm>
            <a:off x="8470804" y="9381982"/>
            <a:ext cx="2557585" cy="524305"/>
          </a:xfrm>
          <a:custGeom>
            <a:avLst/>
            <a:gdLst/>
            <a:ahLst/>
            <a:cxnLst/>
            <a:rect l="l" t="t" r="r" b="b"/>
            <a:pathLst>
              <a:path w="2557585" h="524305" extrusionOk="0">
                <a:moveTo>
                  <a:pt x="0" y="0"/>
                </a:moveTo>
                <a:lnTo>
                  <a:pt x="2557585" y="0"/>
                </a:lnTo>
                <a:lnTo>
                  <a:pt x="2557585" y="524305"/>
                </a:lnTo>
                <a:lnTo>
                  <a:pt x="0" y="5243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1" name="Google Shape;91;p1"/>
          <p:cNvSpPr/>
          <p:nvPr/>
        </p:nvSpPr>
        <p:spPr>
          <a:xfrm>
            <a:off x="5305079" y="9228322"/>
            <a:ext cx="2983407" cy="831625"/>
          </a:xfrm>
          <a:custGeom>
            <a:avLst/>
            <a:gdLst/>
            <a:ahLst/>
            <a:cxnLst/>
            <a:rect l="l" t="t" r="r" b="b"/>
            <a:pathLst>
              <a:path w="2983407" h="831625" extrusionOk="0">
                <a:moveTo>
                  <a:pt x="0" y="0"/>
                </a:moveTo>
                <a:lnTo>
                  <a:pt x="2983407" y="0"/>
                </a:lnTo>
                <a:lnTo>
                  <a:pt x="2983407" y="831625"/>
                </a:lnTo>
                <a:lnTo>
                  <a:pt x="0" y="831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2" name="Google Shape;92;p1"/>
          <p:cNvSpPr/>
          <p:nvPr/>
        </p:nvSpPr>
        <p:spPr>
          <a:xfrm>
            <a:off x="11545314" y="8953825"/>
            <a:ext cx="1267542" cy="1188321"/>
          </a:xfrm>
          <a:custGeom>
            <a:avLst/>
            <a:gdLst/>
            <a:ahLst/>
            <a:cxnLst/>
            <a:rect l="l" t="t" r="r" b="b"/>
            <a:pathLst>
              <a:path w="1267542" h="1188321" extrusionOk="0">
                <a:moveTo>
                  <a:pt x="0" y="0"/>
                </a:moveTo>
                <a:lnTo>
                  <a:pt x="1267542" y="0"/>
                </a:lnTo>
                <a:lnTo>
                  <a:pt x="1267542" y="1188321"/>
                </a:lnTo>
                <a:lnTo>
                  <a:pt x="0" y="1188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3" name="Google Shape;93;p1"/>
          <p:cNvSpPr txBox="1"/>
          <p:nvPr/>
        </p:nvSpPr>
        <p:spPr>
          <a:xfrm>
            <a:off x="8835877" y="8935215"/>
            <a:ext cx="616246" cy="224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2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APOIO</a:t>
            </a:r>
            <a:endParaRPr/>
          </a:p>
        </p:txBody>
      </p:sp>
      <p:grpSp>
        <p:nvGrpSpPr>
          <p:cNvPr id="94" name="Google Shape;94;p1"/>
          <p:cNvGrpSpPr/>
          <p:nvPr/>
        </p:nvGrpSpPr>
        <p:grpSpPr>
          <a:xfrm rot="10800000">
            <a:off x="4818653" y="8552719"/>
            <a:ext cx="8429368" cy="1599520"/>
            <a:chOff x="0" y="-9525"/>
            <a:chExt cx="2122148" cy="775191"/>
          </a:xfrm>
        </p:grpSpPr>
        <p:sp>
          <p:nvSpPr>
            <p:cNvPr id="95" name="Google Shape;95;p1"/>
            <p:cNvSpPr/>
            <p:nvPr/>
          </p:nvSpPr>
          <p:spPr>
            <a:xfrm>
              <a:off x="0" y="0"/>
              <a:ext cx="2122148" cy="765666"/>
            </a:xfrm>
            <a:custGeom>
              <a:avLst/>
              <a:gdLst/>
              <a:ahLst/>
              <a:cxnLst/>
              <a:rect l="l" t="t" r="r" b="b"/>
              <a:pathLst>
                <a:path w="2122148" h="765666" extrusionOk="0">
                  <a:moveTo>
                    <a:pt x="13011" y="0"/>
                  </a:moveTo>
                  <a:lnTo>
                    <a:pt x="2109137" y="0"/>
                  </a:lnTo>
                  <a:cubicBezTo>
                    <a:pt x="2116323" y="0"/>
                    <a:pt x="2122148" y="5825"/>
                    <a:pt x="2122148" y="13011"/>
                  </a:cubicBezTo>
                  <a:lnTo>
                    <a:pt x="2122148" y="752655"/>
                  </a:lnTo>
                  <a:cubicBezTo>
                    <a:pt x="2122148" y="759841"/>
                    <a:pt x="2116323" y="765666"/>
                    <a:pt x="2109137" y="765666"/>
                  </a:cubicBezTo>
                  <a:lnTo>
                    <a:pt x="13011" y="765666"/>
                  </a:lnTo>
                  <a:cubicBezTo>
                    <a:pt x="5825" y="765666"/>
                    <a:pt x="0" y="759841"/>
                    <a:pt x="0" y="752655"/>
                  </a:cubicBezTo>
                  <a:lnTo>
                    <a:pt x="0" y="13011"/>
                  </a:lnTo>
                  <a:cubicBezTo>
                    <a:pt x="0" y="5825"/>
                    <a:pt x="5825" y="0"/>
                    <a:pt x="130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0" y="-9525"/>
              <a:ext cx="2122148" cy="7751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100" tIns="14100" rIns="14100" bIns="14100" anchor="ctr" anchorCtr="0">
              <a:noAutofit/>
            </a:bodyPr>
            <a:lstStyle/>
            <a:p>
              <a:pPr marL="0" marR="0" lvl="0" indent="0" algn="ctr" rtl="0">
                <a:lnSpc>
                  <a:spcPct val="4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" name="Google Shape;97;p1"/>
          <p:cNvSpPr/>
          <p:nvPr/>
        </p:nvSpPr>
        <p:spPr>
          <a:xfrm>
            <a:off x="11545314" y="8913622"/>
            <a:ext cx="1267542" cy="1188321"/>
          </a:xfrm>
          <a:custGeom>
            <a:avLst/>
            <a:gdLst/>
            <a:ahLst/>
            <a:cxnLst/>
            <a:rect l="l" t="t" r="r" b="b"/>
            <a:pathLst>
              <a:path w="1267542" h="1188321" extrusionOk="0">
                <a:moveTo>
                  <a:pt x="0" y="0"/>
                </a:moveTo>
                <a:lnTo>
                  <a:pt x="1267542" y="0"/>
                </a:lnTo>
                <a:lnTo>
                  <a:pt x="1267542" y="1188320"/>
                </a:lnTo>
                <a:lnTo>
                  <a:pt x="0" y="11883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8" name="Google Shape;98;p1"/>
          <p:cNvSpPr/>
          <p:nvPr/>
        </p:nvSpPr>
        <p:spPr>
          <a:xfrm>
            <a:off x="9277590" y="9178572"/>
            <a:ext cx="1600974" cy="727715"/>
          </a:xfrm>
          <a:custGeom>
            <a:avLst/>
            <a:gdLst/>
            <a:ahLst/>
            <a:cxnLst/>
            <a:rect l="l" t="t" r="r" b="b"/>
            <a:pathLst>
              <a:path w="1600974" h="727715" extrusionOk="0">
                <a:moveTo>
                  <a:pt x="0" y="0"/>
                </a:moveTo>
                <a:lnTo>
                  <a:pt x="1600974" y="0"/>
                </a:lnTo>
                <a:lnTo>
                  <a:pt x="1600974" y="727715"/>
                </a:lnTo>
                <a:lnTo>
                  <a:pt x="0" y="7277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9" name="Google Shape;99;p1"/>
          <p:cNvSpPr txBox="1"/>
          <p:nvPr/>
        </p:nvSpPr>
        <p:spPr>
          <a:xfrm>
            <a:off x="8725215" y="8739629"/>
            <a:ext cx="616246" cy="224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2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APOIO</a:t>
            </a:r>
            <a:endParaRPr/>
          </a:p>
        </p:txBody>
      </p:sp>
      <p:sp>
        <p:nvSpPr>
          <p:cNvPr id="100" name="Google Shape;100;p1"/>
          <p:cNvSpPr txBox="1"/>
          <p:nvPr/>
        </p:nvSpPr>
        <p:spPr>
          <a:xfrm>
            <a:off x="5127981" y="9346500"/>
            <a:ext cx="1718811" cy="431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Ministério da Saúde (MS)</a:t>
            </a:r>
            <a:endParaRPr/>
          </a:p>
        </p:txBody>
      </p:sp>
      <p:sp>
        <p:nvSpPr>
          <p:cNvPr id="101" name="Google Shape;101;p1"/>
          <p:cNvSpPr txBox="1"/>
          <p:nvPr/>
        </p:nvSpPr>
        <p:spPr>
          <a:xfrm>
            <a:off x="6846792" y="9239431"/>
            <a:ext cx="2057044" cy="58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 dirty="0" err="1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Ministério</a:t>
            </a:r>
            <a:r>
              <a:rPr lang="en-US" sz="1699" b="0" i="0" u="none" strike="noStrike" cap="none" dirty="0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 de </a:t>
            </a:r>
            <a:r>
              <a:rPr lang="en-US" sz="1699" b="0" i="0" u="none" strike="noStrike" cap="none" dirty="0" err="1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Ciência</a:t>
            </a:r>
            <a:r>
              <a:rPr lang="en-US" sz="1699" b="0" i="0" u="none" strike="noStrike" cap="none" dirty="0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, </a:t>
            </a:r>
            <a:r>
              <a:rPr lang="en-US" sz="1699" b="0" i="0" u="none" strike="noStrike" cap="none" dirty="0" err="1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Tecnologia</a:t>
            </a:r>
            <a:r>
              <a:rPr lang="en-US" sz="1699" b="0" i="0" u="none" strike="noStrike" cap="none" dirty="0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 e </a:t>
            </a:r>
            <a:r>
              <a:rPr lang="en-US" sz="1699" b="0" i="0" u="none" strike="noStrike" cap="none" dirty="0" err="1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Inovação</a:t>
            </a:r>
            <a:r>
              <a:rPr lang="en-US" sz="1699" b="0" i="0" u="none" strike="noStrike" cap="none" dirty="0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 (MCTI)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"/>
          <p:cNvSpPr/>
          <p:nvPr/>
        </p:nvSpPr>
        <p:spPr>
          <a:xfrm>
            <a:off x="0" y="1364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9683" t="-18125" r="-833" b="-2392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32" name="Google Shape;132;p3"/>
          <p:cNvGrpSpPr/>
          <p:nvPr/>
        </p:nvGrpSpPr>
        <p:grpSpPr>
          <a:xfrm rot="10800000">
            <a:off x="6316875" y="66884"/>
            <a:ext cx="5432923" cy="1897801"/>
            <a:chOff x="0" y="-9525"/>
            <a:chExt cx="1367774" cy="775191"/>
          </a:xfrm>
        </p:grpSpPr>
        <p:sp>
          <p:nvSpPr>
            <p:cNvPr id="133" name="Google Shape;133;p3"/>
            <p:cNvSpPr/>
            <p:nvPr/>
          </p:nvSpPr>
          <p:spPr>
            <a:xfrm>
              <a:off x="0" y="0"/>
              <a:ext cx="1367774" cy="765666"/>
            </a:xfrm>
            <a:custGeom>
              <a:avLst/>
              <a:gdLst/>
              <a:ahLst/>
              <a:cxnLst/>
              <a:rect l="l" t="t" r="r" b="b"/>
              <a:pathLst>
                <a:path w="1367774" h="765666" extrusionOk="0">
                  <a:moveTo>
                    <a:pt x="20188" y="0"/>
                  </a:moveTo>
                  <a:lnTo>
                    <a:pt x="1347586" y="0"/>
                  </a:lnTo>
                  <a:cubicBezTo>
                    <a:pt x="1352940" y="0"/>
                    <a:pt x="1358075" y="2127"/>
                    <a:pt x="1361861" y="5913"/>
                  </a:cubicBezTo>
                  <a:cubicBezTo>
                    <a:pt x="1365647" y="9699"/>
                    <a:pt x="1367774" y="14833"/>
                    <a:pt x="1367774" y="20188"/>
                  </a:cubicBezTo>
                  <a:lnTo>
                    <a:pt x="1367774" y="745479"/>
                  </a:lnTo>
                  <a:cubicBezTo>
                    <a:pt x="1367774" y="750833"/>
                    <a:pt x="1365647" y="755968"/>
                    <a:pt x="1361861" y="759754"/>
                  </a:cubicBezTo>
                  <a:cubicBezTo>
                    <a:pt x="1358075" y="763539"/>
                    <a:pt x="1352940" y="765666"/>
                    <a:pt x="1347586" y="765666"/>
                  </a:cubicBezTo>
                  <a:lnTo>
                    <a:pt x="20188" y="765666"/>
                  </a:lnTo>
                  <a:cubicBezTo>
                    <a:pt x="14833" y="765666"/>
                    <a:pt x="9699" y="763539"/>
                    <a:pt x="5913" y="759754"/>
                  </a:cubicBezTo>
                  <a:cubicBezTo>
                    <a:pt x="2127" y="755968"/>
                    <a:pt x="0" y="750833"/>
                    <a:pt x="0" y="745479"/>
                  </a:cubicBezTo>
                  <a:lnTo>
                    <a:pt x="0" y="20188"/>
                  </a:lnTo>
                  <a:cubicBezTo>
                    <a:pt x="0" y="14833"/>
                    <a:pt x="2127" y="9699"/>
                    <a:pt x="5913" y="5913"/>
                  </a:cubicBezTo>
                  <a:cubicBezTo>
                    <a:pt x="9699" y="2127"/>
                    <a:pt x="14833" y="0"/>
                    <a:pt x="201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 txBox="1"/>
            <p:nvPr/>
          </p:nvSpPr>
          <p:spPr>
            <a:xfrm>
              <a:off x="0" y="-9525"/>
              <a:ext cx="1367774" cy="7751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100" tIns="14100" rIns="14100" bIns="14100" anchor="ctr" anchorCtr="0">
              <a:noAutofit/>
            </a:bodyPr>
            <a:lstStyle/>
            <a:p>
              <a:pPr marL="0" marR="0" lvl="0" indent="0" algn="ctr" rtl="0">
                <a:lnSpc>
                  <a:spcPct val="4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3"/>
          <p:cNvSpPr/>
          <p:nvPr/>
        </p:nvSpPr>
        <p:spPr>
          <a:xfrm>
            <a:off x="6845904" y="336004"/>
            <a:ext cx="4374867" cy="1248714"/>
          </a:xfrm>
          <a:custGeom>
            <a:avLst/>
            <a:gdLst/>
            <a:ahLst/>
            <a:cxnLst/>
            <a:rect l="l" t="t" r="r" b="b"/>
            <a:pathLst>
              <a:path w="4374867" h="1248714" extrusionOk="0">
                <a:moveTo>
                  <a:pt x="0" y="0"/>
                </a:moveTo>
                <a:lnTo>
                  <a:pt x="4374867" y="0"/>
                </a:lnTo>
                <a:lnTo>
                  <a:pt x="4374867" y="1248715"/>
                </a:lnTo>
                <a:lnTo>
                  <a:pt x="0" y="12487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6" name="Google Shape;136;p3"/>
          <p:cNvSpPr txBox="1"/>
          <p:nvPr/>
        </p:nvSpPr>
        <p:spPr>
          <a:xfrm>
            <a:off x="12304643" y="3629996"/>
            <a:ext cx="5609068" cy="1897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6" b="1" i="0" u="none" strike="noStrike" cap="none" dirty="0" err="1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Trabalhos</a:t>
            </a:r>
            <a:r>
              <a:rPr lang="en-US" sz="7006" b="1" i="0" u="none" strike="noStrike" cap="none" dirty="0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7006" b="1" i="0" u="none" strike="noStrike" cap="none" dirty="0" err="1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Acadêmicos</a:t>
            </a:r>
            <a:endParaRPr dirty="0">
              <a:solidFill>
                <a:srgbClr val="003B7A"/>
              </a:solidFill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13689526" y="5659154"/>
            <a:ext cx="1995975" cy="251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8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49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CATEGORIA</a:t>
            </a:r>
            <a:endParaRPr/>
          </a:p>
        </p:txBody>
      </p:sp>
      <p:cxnSp>
        <p:nvCxnSpPr>
          <p:cNvPr id="138" name="Google Shape;138;p3"/>
          <p:cNvCxnSpPr/>
          <p:nvPr/>
        </p:nvCxnSpPr>
        <p:spPr>
          <a:xfrm rot="10800000" flipH="1">
            <a:off x="11461299" y="5779406"/>
            <a:ext cx="2294204" cy="13995"/>
          </a:xfrm>
          <a:prstGeom prst="straightConnector1">
            <a:avLst/>
          </a:prstGeom>
          <a:noFill/>
          <a:ln w="19050" cap="flat" cmpd="sng">
            <a:solidFill>
              <a:srgbClr val="003B7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9" name="Google Shape;139;p3"/>
          <p:cNvCxnSpPr/>
          <p:nvPr/>
        </p:nvCxnSpPr>
        <p:spPr>
          <a:xfrm>
            <a:off x="15619503" y="5775907"/>
            <a:ext cx="2253440" cy="3499"/>
          </a:xfrm>
          <a:prstGeom prst="straightConnector1">
            <a:avLst/>
          </a:prstGeom>
          <a:noFill/>
          <a:ln w="19050" cap="flat" cmpd="sng">
            <a:solidFill>
              <a:srgbClr val="003B7A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40" name="Google Shape;140;p3"/>
          <p:cNvGrpSpPr/>
          <p:nvPr/>
        </p:nvGrpSpPr>
        <p:grpSpPr>
          <a:xfrm rot="10800000">
            <a:off x="5303117" y="8605974"/>
            <a:ext cx="7681766" cy="1681026"/>
            <a:chOff x="0" y="-9525"/>
            <a:chExt cx="1933934" cy="775191"/>
          </a:xfrm>
        </p:grpSpPr>
        <p:sp>
          <p:nvSpPr>
            <p:cNvPr id="141" name="Google Shape;141;p3"/>
            <p:cNvSpPr/>
            <p:nvPr/>
          </p:nvSpPr>
          <p:spPr>
            <a:xfrm>
              <a:off x="0" y="0"/>
              <a:ext cx="1933934" cy="765666"/>
            </a:xfrm>
            <a:custGeom>
              <a:avLst/>
              <a:gdLst/>
              <a:ahLst/>
              <a:cxnLst/>
              <a:rect l="l" t="t" r="r" b="b"/>
              <a:pathLst>
                <a:path w="1933934" h="765666" extrusionOk="0">
                  <a:moveTo>
                    <a:pt x="14278" y="0"/>
                  </a:moveTo>
                  <a:lnTo>
                    <a:pt x="1919657" y="0"/>
                  </a:lnTo>
                  <a:cubicBezTo>
                    <a:pt x="1927542" y="0"/>
                    <a:pt x="1933934" y="6392"/>
                    <a:pt x="1933934" y="14278"/>
                  </a:cubicBezTo>
                  <a:lnTo>
                    <a:pt x="1933934" y="751389"/>
                  </a:lnTo>
                  <a:cubicBezTo>
                    <a:pt x="1933934" y="759274"/>
                    <a:pt x="1927542" y="765666"/>
                    <a:pt x="1919657" y="765666"/>
                  </a:cubicBezTo>
                  <a:lnTo>
                    <a:pt x="14278" y="765666"/>
                  </a:lnTo>
                  <a:cubicBezTo>
                    <a:pt x="6392" y="765666"/>
                    <a:pt x="0" y="759274"/>
                    <a:pt x="0" y="751389"/>
                  </a:cubicBezTo>
                  <a:lnTo>
                    <a:pt x="0" y="14278"/>
                  </a:lnTo>
                  <a:cubicBezTo>
                    <a:pt x="0" y="6392"/>
                    <a:pt x="6392" y="0"/>
                    <a:pt x="142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 txBox="1"/>
            <p:nvPr/>
          </p:nvSpPr>
          <p:spPr>
            <a:xfrm>
              <a:off x="0" y="-9525"/>
              <a:ext cx="1933934" cy="7751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100" tIns="14100" rIns="14100" bIns="14100" anchor="ctr" anchorCtr="0">
              <a:noAutofit/>
            </a:bodyPr>
            <a:lstStyle/>
            <a:p>
              <a:pPr marL="0" marR="0" lvl="0" indent="0" algn="ctr" rtl="0">
                <a:lnSpc>
                  <a:spcPct val="4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3"/>
          <p:cNvSpPr/>
          <p:nvPr/>
        </p:nvSpPr>
        <p:spPr>
          <a:xfrm>
            <a:off x="11461270" y="8938302"/>
            <a:ext cx="1267542" cy="1188321"/>
          </a:xfrm>
          <a:custGeom>
            <a:avLst/>
            <a:gdLst/>
            <a:ahLst/>
            <a:cxnLst/>
            <a:rect l="l" t="t" r="r" b="b"/>
            <a:pathLst>
              <a:path w="1267542" h="1188321" extrusionOk="0">
                <a:moveTo>
                  <a:pt x="0" y="0"/>
                </a:moveTo>
                <a:lnTo>
                  <a:pt x="1267541" y="0"/>
                </a:lnTo>
                <a:lnTo>
                  <a:pt x="1267541" y="1188320"/>
                </a:lnTo>
                <a:lnTo>
                  <a:pt x="0" y="11883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4" name="Google Shape;144;p3"/>
          <p:cNvSpPr/>
          <p:nvPr/>
        </p:nvSpPr>
        <p:spPr>
          <a:xfrm>
            <a:off x="9584930" y="9203252"/>
            <a:ext cx="1600974" cy="727715"/>
          </a:xfrm>
          <a:custGeom>
            <a:avLst/>
            <a:gdLst/>
            <a:ahLst/>
            <a:cxnLst/>
            <a:rect l="l" t="t" r="r" b="b"/>
            <a:pathLst>
              <a:path w="1600974" h="727715" extrusionOk="0">
                <a:moveTo>
                  <a:pt x="0" y="0"/>
                </a:moveTo>
                <a:lnTo>
                  <a:pt x="1600974" y="0"/>
                </a:lnTo>
                <a:lnTo>
                  <a:pt x="1600974" y="727715"/>
                </a:lnTo>
                <a:lnTo>
                  <a:pt x="0" y="7277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5" name="Google Shape;145;p3"/>
          <p:cNvSpPr txBox="1"/>
          <p:nvPr/>
        </p:nvSpPr>
        <p:spPr>
          <a:xfrm>
            <a:off x="8835877" y="8787254"/>
            <a:ext cx="616246" cy="224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2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APOIO</a:t>
            </a:r>
            <a:endParaRPr/>
          </a:p>
        </p:txBody>
      </p:sp>
      <p:sp>
        <p:nvSpPr>
          <p:cNvPr id="146" name="Google Shape;146;p3"/>
          <p:cNvSpPr txBox="1"/>
          <p:nvPr/>
        </p:nvSpPr>
        <p:spPr>
          <a:xfrm>
            <a:off x="5559189" y="9378087"/>
            <a:ext cx="1718811" cy="431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Ministério da Saúde (MS)</a:t>
            </a:r>
            <a:endParaRPr/>
          </a:p>
        </p:txBody>
      </p:sp>
      <p:sp>
        <p:nvSpPr>
          <p:cNvPr id="147" name="Google Shape;147;p3"/>
          <p:cNvSpPr txBox="1"/>
          <p:nvPr/>
        </p:nvSpPr>
        <p:spPr>
          <a:xfrm>
            <a:off x="7297050" y="9289687"/>
            <a:ext cx="2057044" cy="58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Ministério de Ciência, Tecnologia e Inovação (MCTI)</a:t>
            </a:r>
            <a:endParaRPr/>
          </a:p>
        </p:txBody>
      </p:sp>
      <p:sp>
        <p:nvSpPr>
          <p:cNvPr id="148" name="Google Shape;148;p3"/>
          <p:cNvSpPr/>
          <p:nvPr/>
        </p:nvSpPr>
        <p:spPr>
          <a:xfrm>
            <a:off x="9524067" y="7193115"/>
            <a:ext cx="2441815" cy="1069959"/>
          </a:xfrm>
          <a:custGeom>
            <a:avLst/>
            <a:gdLst/>
            <a:ahLst/>
            <a:cxnLst/>
            <a:rect l="l" t="t" r="r" b="b"/>
            <a:pathLst>
              <a:path w="2441815" h="1069959" extrusionOk="0">
                <a:moveTo>
                  <a:pt x="0" y="0"/>
                </a:moveTo>
                <a:lnTo>
                  <a:pt x="2441815" y="0"/>
                </a:lnTo>
                <a:lnTo>
                  <a:pt x="2441815" y="1069959"/>
                </a:lnTo>
                <a:lnTo>
                  <a:pt x="0" y="10699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9" name="Google Shape;149;p3"/>
          <p:cNvSpPr/>
          <p:nvPr/>
        </p:nvSpPr>
        <p:spPr>
          <a:xfrm>
            <a:off x="6322118" y="7131758"/>
            <a:ext cx="2600725" cy="1131315"/>
          </a:xfrm>
          <a:custGeom>
            <a:avLst/>
            <a:gdLst/>
            <a:ahLst/>
            <a:cxnLst/>
            <a:rect l="l" t="t" r="r" b="b"/>
            <a:pathLst>
              <a:path w="2600725" h="1131315" extrusionOk="0">
                <a:moveTo>
                  <a:pt x="0" y="0"/>
                </a:moveTo>
                <a:lnTo>
                  <a:pt x="2600725" y="0"/>
                </a:lnTo>
                <a:lnTo>
                  <a:pt x="2600725" y="1131316"/>
                </a:lnTo>
                <a:lnTo>
                  <a:pt x="0" y="113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0" name="Google Shape;150;p3"/>
          <p:cNvSpPr txBox="1"/>
          <p:nvPr/>
        </p:nvSpPr>
        <p:spPr>
          <a:xfrm>
            <a:off x="725600" y="1742637"/>
            <a:ext cx="11579043" cy="3024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7017"/>
              </a:lnSpc>
            </a:pPr>
            <a:r>
              <a:rPr lang="en-US" sz="40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Daniel </a:t>
            </a:r>
            <a:r>
              <a:rPr lang="en-US" sz="4000" b="1" dirty="0" err="1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Spozito</a:t>
            </a:r>
            <a:r>
              <a:rPr lang="en-US" sz="40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 – IFSP</a:t>
            </a:r>
          </a:p>
          <a:p>
            <a:pPr lvl="0">
              <a:lnSpc>
                <a:spcPct val="117017"/>
              </a:lnSpc>
            </a:pPr>
            <a:r>
              <a:rPr lang="pt-BR" sz="3200" dirty="0">
                <a:solidFill>
                  <a:schemeClr val="bg1"/>
                </a:solidFill>
              </a:rPr>
              <a:t>Eduardo Tavares Costa – Unicamp</a:t>
            </a:r>
            <a:r>
              <a:rPr lang="en-US" sz="3200" dirty="0">
                <a:solidFill>
                  <a:schemeClr val="bg1"/>
                </a:solidFill>
              </a:rPr>
              <a:t>; </a:t>
            </a:r>
            <a:r>
              <a:rPr lang="pt-BR" sz="3200" dirty="0">
                <a:solidFill>
                  <a:schemeClr val="bg1"/>
                </a:solidFill>
              </a:rPr>
              <a:t>Francisco Ubaldo Vieira Junior – IFSP; Maria de Fatima Servidoni – Unicamp; Michelle V. Santos Rondon – Unicamp; Carla Cristina Souza Gomez -  Unicamp</a:t>
            </a:r>
            <a:endParaRPr sz="3200" dirty="0">
              <a:solidFill>
                <a:schemeClr val="bg1"/>
              </a:solidFill>
            </a:endParaRPr>
          </a:p>
        </p:txBody>
      </p:sp>
      <p:sp>
        <p:nvSpPr>
          <p:cNvPr id="3" name="Google Shape;150;p3">
            <a:extLst>
              <a:ext uri="{FF2B5EF4-FFF2-40B4-BE49-F238E27FC236}">
                <a16:creationId xmlns:a16="http://schemas.microsoft.com/office/drawing/2014/main" id="{F82BCD3B-9256-F5FB-D64A-BA00A37E74CD}"/>
              </a:ext>
            </a:extLst>
          </p:cNvPr>
          <p:cNvSpPr txBox="1"/>
          <p:nvPr/>
        </p:nvSpPr>
        <p:spPr>
          <a:xfrm>
            <a:off x="753720" y="5100928"/>
            <a:ext cx="10292521" cy="2304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7017"/>
              </a:lnSpc>
            </a:pPr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/>
                <a:ea typeface="Inter"/>
                <a:cs typeface="Inter"/>
                <a:sym typeface="Inter"/>
              </a:rPr>
              <a:t>42 - Kit portátil de baixo custo para o Teste do Suor: plataforma integrada de estimulação e dosagem de cloretos para apoio ao diagnóstico da Fibrose Cística</a:t>
            </a:r>
            <a:endParaRPr sz="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9683" t="-18125" r="-833" b="-2392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81" name="Google Shape;181;p5"/>
          <p:cNvGrpSpPr/>
          <p:nvPr/>
        </p:nvGrpSpPr>
        <p:grpSpPr>
          <a:xfrm rot="10800000">
            <a:off x="6316875" y="-1"/>
            <a:ext cx="5432923" cy="1964686"/>
            <a:chOff x="0" y="-9525"/>
            <a:chExt cx="1367774" cy="775191"/>
          </a:xfrm>
        </p:grpSpPr>
        <p:sp>
          <p:nvSpPr>
            <p:cNvPr id="182" name="Google Shape;182;p5"/>
            <p:cNvSpPr/>
            <p:nvPr/>
          </p:nvSpPr>
          <p:spPr>
            <a:xfrm>
              <a:off x="0" y="0"/>
              <a:ext cx="1367774" cy="765666"/>
            </a:xfrm>
            <a:custGeom>
              <a:avLst/>
              <a:gdLst/>
              <a:ahLst/>
              <a:cxnLst/>
              <a:rect l="l" t="t" r="r" b="b"/>
              <a:pathLst>
                <a:path w="1367774" h="765666" extrusionOk="0">
                  <a:moveTo>
                    <a:pt x="20188" y="0"/>
                  </a:moveTo>
                  <a:lnTo>
                    <a:pt x="1347586" y="0"/>
                  </a:lnTo>
                  <a:cubicBezTo>
                    <a:pt x="1352940" y="0"/>
                    <a:pt x="1358075" y="2127"/>
                    <a:pt x="1361861" y="5913"/>
                  </a:cubicBezTo>
                  <a:cubicBezTo>
                    <a:pt x="1365647" y="9699"/>
                    <a:pt x="1367774" y="14833"/>
                    <a:pt x="1367774" y="20188"/>
                  </a:cubicBezTo>
                  <a:lnTo>
                    <a:pt x="1367774" y="745479"/>
                  </a:lnTo>
                  <a:cubicBezTo>
                    <a:pt x="1367774" y="750833"/>
                    <a:pt x="1365647" y="755968"/>
                    <a:pt x="1361861" y="759754"/>
                  </a:cubicBezTo>
                  <a:cubicBezTo>
                    <a:pt x="1358075" y="763539"/>
                    <a:pt x="1352940" y="765666"/>
                    <a:pt x="1347586" y="765666"/>
                  </a:cubicBezTo>
                  <a:lnTo>
                    <a:pt x="20188" y="765666"/>
                  </a:lnTo>
                  <a:cubicBezTo>
                    <a:pt x="14833" y="765666"/>
                    <a:pt x="9699" y="763539"/>
                    <a:pt x="5913" y="759754"/>
                  </a:cubicBezTo>
                  <a:cubicBezTo>
                    <a:pt x="2127" y="755968"/>
                    <a:pt x="0" y="750833"/>
                    <a:pt x="0" y="745479"/>
                  </a:cubicBezTo>
                  <a:lnTo>
                    <a:pt x="0" y="20188"/>
                  </a:lnTo>
                  <a:cubicBezTo>
                    <a:pt x="0" y="14833"/>
                    <a:pt x="2127" y="9699"/>
                    <a:pt x="5913" y="5913"/>
                  </a:cubicBezTo>
                  <a:cubicBezTo>
                    <a:pt x="9699" y="2127"/>
                    <a:pt x="14833" y="0"/>
                    <a:pt x="201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5"/>
            <p:cNvSpPr txBox="1"/>
            <p:nvPr/>
          </p:nvSpPr>
          <p:spPr>
            <a:xfrm>
              <a:off x="0" y="-9525"/>
              <a:ext cx="1367774" cy="7751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100" tIns="14100" rIns="14100" bIns="14100" anchor="ctr" anchorCtr="0">
              <a:noAutofit/>
            </a:bodyPr>
            <a:lstStyle/>
            <a:p>
              <a:pPr marL="0" marR="0" lvl="0" indent="0" algn="ctr" rtl="0">
                <a:lnSpc>
                  <a:spcPct val="4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" name="Google Shape;184;p5"/>
          <p:cNvSpPr/>
          <p:nvPr/>
        </p:nvSpPr>
        <p:spPr>
          <a:xfrm>
            <a:off x="6845904" y="336004"/>
            <a:ext cx="4374867" cy="1248714"/>
          </a:xfrm>
          <a:custGeom>
            <a:avLst/>
            <a:gdLst/>
            <a:ahLst/>
            <a:cxnLst/>
            <a:rect l="l" t="t" r="r" b="b"/>
            <a:pathLst>
              <a:path w="4374867" h="1248714" extrusionOk="0">
                <a:moveTo>
                  <a:pt x="0" y="0"/>
                </a:moveTo>
                <a:lnTo>
                  <a:pt x="4374867" y="0"/>
                </a:lnTo>
                <a:lnTo>
                  <a:pt x="4374867" y="1248715"/>
                </a:lnTo>
                <a:lnTo>
                  <a:pt x="0" y="12487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5" name="Google Shape;185;p5"/>
          <p:cNvSpPr txBox="1"/>
          <p:nvPr/>
        </p:nvSpPr>
        <p:spPr>
          <a:xfrm>
            <a:off x="11522973" y="3265756"/>
            <a:ext cx="6329100" cy="23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90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Relatos de Experiência e/ou Start-ups</a:t>
            </a:r>
            <a:endParaRPr>
              <a:solidFill>
                <a:srgbClr val="003B7A"/>
              </a:solidFill>
            </a:endParaRPr>
          </a:p>
        </p:txBody>
      </p:sp>
      <p:sp>
        <p:nvSpPr>
          <p:cNvPr id="186" name="Google Shape;186;p5"/>
          <p:cNvSpPr txBox="1"/>
          <p:nvPr/>
        </p:nvSpPr>
        <p:spPr>
          <a:xfrm>
            <a:off x="13689526" y="5659154"/>
            <a:ext cx="1995975" cy="251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8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49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CATEGORIA</a:t>
            </a:r>
            <a:endParaRPr/>
          </a:p>
        </p:txBody>
      </p:sp>
      <p:cxnSp>
        <p:nvCxnSpPr>
          <p:cNvPr id="187" name="Google Shape;187;p5"/>
          <p:cNvCxnSpPr/>
          <p:nvPr/>
        </p:nvCxnSpPr>
        <p:spPr>
          <a:xfrm rot="10800000" flipH="1">
            <a:off x="11461299" y="5779406"/>
            <a:ext cx="2294204" cy="13995"/>
          </a:xfrm>
          <a:prstGeom prst="straightConnector1">
            <a:avLst/>
          </a:prstGeom>
          <a:noFill/>
          <a:ln w="19050" cap="flat" cmpd="sng">
            <a:solidFill>
              <a:srgbClr val="003B7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8" name="Google Shape;188;p5"/>
          <p:cNvCxnSpPr/>
          <p:nvPr/>
        </p:nvCxnSpPr>
        <p:spPr>
          <a:xfrm>
            <a:off x="15619503" y="5775907"/>
            <a:ext cx="2253440" cy="3499"/>
          </a:xfrm>
          <a:prstGeom prst="straightConnector1">
            <a:avLst/>
          </a:prstGeom>
          <a:noFill/>
          <a:ln w="19050" cap="flat" cmpd="sng">
            <a:solidFill>
              <a:srgbClr val="003B7A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89" name="Google Shape;189;p5"/>
          <p:cNvGrpSpPr/>
          <p:nvPr/>
        </p:nvGrpSpPr>
        <p:grpSpPr>
          <a:xfrm rot="10800000">
            <a:off x="5303117" y="8605974"/>
            <a:ext cx="7681766" cy="1667030"/>
            <a:chOff x="0" y="-9525"/>
            <a:chExt cx="1933934" cy="775191"/>
          </a:xfrm>
        </p:grpSpPr>
        <p:sp>
          <p:nvSpPr>
            <p:cNvPr id="190" name="Google Shape;190;p5"/>
            <p:cNvSpPr/>
            <p:nvPr/>
          </p:nvSpPr>
          <p:spPr>
            <a:xfrm>
              <a:off x="0" y="0"/>
              <a:ext cx="1933934" cy="765666"/>
            </a:xfrm>
            <a:custGeom>
              <a:avLst/>
              <a:gdLst/>
              <a:ahLst/>
              <a:cxnLst/>
              <a:rect l="l" t="t" r="r" b="b"/>
              <a:pathLst>
                <a:path w="1933934" h="765666" extrusionOk="0">
                  <a:moveTo>
                    <a:pt x="14278" y="0"/>
                  </a:moveTo>
                  <a:lnTo>
                    <a:pt x="1919657" y="0"/>
                  </a:lnTo>
                  <a:cubicBezTo>
                    <a:pt x="1927542" y="0"/>
                    <a:pt x="1933934" y="6392"/>
                    <a:pt x="1933934" y="14278"/>
                  </a:cubicBezTo>
                  <a:lnTo>
                    <a:pt x="1933934" y="751389"/>
                  </a:lnTo>
                  <a:cubicBezTo>
                    <a:pt x="1933934" y="759274"/>
                    <a:pt x="1927542" y="765666"/>
                    <a:pt x="1919657" y="765666"/>
                  </a:cubicBezTo>
                  <a:lnTo>
                    <a:pt x="14278" y="765666"/>
                  </a:lnTo>
                  <a:cubicBezTo>
                    <a:pt x="6392" y="765666"/>
                    <a:pt x="0" y="759274"/>
                    <a:pt x="0" y="751389"/>
                  </a:cubicBezTo>
                  <a:lnTo>
                    <a:pt x="0" y="14278"/>
                  </a:lnTo>
                  <a:cubicBezTo>
                    <a:pt x="0" y="6392"/>
                    <a:pt x="6392" y="0"/>
                    <a:pt x="142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5"/>
            <p:cNvSpPr txBox="1"/>
            <p:nvPr/>
          </p:nvSpPr>
          <p:spPr>
            <a:xfrm>
              <a:off x="0" y="-9525"/>
              <a:ext cx="1933934" cy="7751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100" tIns="14100" rIns="14100" bIns="14100" anchor="ctr" anchorCtr="0">
              <a:noAutofit/>
            </a:bodyPr>
            <a:lstStyle/>
            <a:p>
              <a:pPr marL="0" marR="0" lvl="0" indent="0" algn="ctr" rtl="0">
                <a:lnSpc>
                  <a:spcPct val="4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2" name="Google Shape;192;p5"/>
          <p:cNvSpPr/>
          <p:nvPr/>
        </p:nvSpPr>
        <p:spPr>
          <a:xfrm>
            <a:off x="11461270" y="8938302"/>
            <a:ext cx="1267542" cy="1188321"/>
          </a:xfrm>
          <a:custGeom>
            <a:avLst/>
            <a:gdLst/>
            <a:ahLst/>
            <a:cxnLst/>
            <a:rect l="l" t="t" r="r" b="b"/>
            <a:pathLst>
              <a:path w="1267542" h="1188321" extrusionOk="0">
                <a:moveTo>
                  <a:pt x="0" y="0"/>
                </a:moveTo>
                <a:lnTo>
                  <a:pt x="1267541" y="0"/>
                </a:lnTo>
                <a:lnTo>
                  <a:pt x="1267541" y="1188320"/>
                </a:lnTo>
                <a:lnTo>
                  <a:pt x="0" y="11883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3" name="Google Shape;193;p5"/>
          <p:cNvSpPr/>
          <p:nvPr/>
        </p:nvSpPr>
        <p:spPr>
          <a:xfrm>
            <a:off x="9584930" y="9203252"/>
            <a:ext cx="1600974" cy="727715"/>
          </a:xfrm>
          <a:custGeom>
            <a:avLst/>
            <a:gdLst/>
            <a:ahLst/>
            <a:cxnLst/>
            <a:rect l="l" t="t" r="r" b="b"/>
            <a:pathLst>
              <a:path w="1600974" h="727715" extrusionOk="0">
                <a:moveTo>
                  <a:pt x="0" y="0"/>
                </a:moveTo>
                <a:lnTo>
                  <a:pt x="1600974" y="0"/>
                </a:lnTo>
                <a:lnTo>
                  <a:pt x="1600974" y="727715"/>
                </a:lnTo>
                <a:lnTo>
                  <a:pt x="0" y="7277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4" name="Google Shape;194;p5"/>
          <p:cNvSpPr txBox="1"/>
          <p:nvPr/>
        </p:nvSpPr>
        <p:spPr>
          <a:xfrm>
            <a:off x="8835877" y="8787254"/>
            <a:ext cx="616246" cy="224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2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APOIO</a:t>
            </a:r>
            <a:endParaRPr/>
          </a:p>
        </p:txBody>
      </p:sp>
      <p:sp>
        <p:nvSpPr>
          <p:cNvPr id="195" name="Google Shape;195;p5"/>
          <p:cNvSpPr txBox="1"/>
          <p:nvPr/>
        </p:nvSpPr>
        <p:spPr>
          <a:xfrm>
            <a:off x="5559189" y="9378087"/>
            <a:ext cx="1718811" cy="431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Ministério da Saúde (MS)</a:t>
            </a:r>
            <a:endParaRPr/>
          </a:p>
        </p:txBody>
      </p:sp>
      <p:sp>
        <p:nvSpPr>
          <p:cNvPr id="196" name="Google Shape;196;p5"/>
          <p:cNvSpPr txBox="1"/>
          <p:nvPr/>
        </p:nvSpPr>
        <p:spPr>
          <a:xfrm>
            <a:off x="7297050" y="9289687"/>
            <a:ext cx="2057044" cy="58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Ministério de Ciência, Tecnologia e Inovação (MCTI)</a:t>
            </a:r>
            <a:endParaRPr/>
          </a:p>
        </p:txBody>
      </p:sp>
      <p:sp>
        <p:nvSpPr>
          <p:cNvPr id="197" name="Google Shape;197;p5"/>
          <p:cNvSpPr/>
          <p:nvPr/>
        </p:nvSpPr>
        <p:spPr>
          <a:xfrm>
            <a:off x="9524067" y="7193115"/>
            <a:ext cx="2441815" cy="1069959"/>
          </a:xfrm>
          <a:custGeom>
            <a:avLst/>
            <a:gdLst/>
            <a:ahLst/>
            <a:cxnLst/>
            <a:rect l="l" t="t" r="r" b="b"/>
            <a:pathLst>
              <a:path w="2441815" h="1069959" extrusionOk="0">
                <a:moveTo>
                  <a:pt x="0" y="0"/>
                </a:moveTo>
                <a:lnTo>
                  <a:pt x="2441815" y="0"/>
                </a:lnTo>
                <a:lnTo>
                  <a:pt x="2441815" y="1069959"/>
                </a:lnTo>
                <a:lnTo>
                  <a:pt x="0" y="10699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8" name="Google Shape;198;p5"/>
          <p:cNvSpPr/>
          <p:nvPr/>
        </p:nvSpPr>
        <p:spPr>
          <a:xfrm>
            <a:off x="6322118" y="7131758"/>
            <a:ext cx="2600725" cy="1131315"/>
          </a:xfrm>
          <a:custGeom>
            <a:avLst/>
            <a:gdLst/>
            <a:ahLst/>
            <a:cxnLst/>
            <a:rect l="l" t="t" r="r" b="b"/>
            <a:pathLst>
              <a:path w="2600725" h="1131315" extrusionOk="0">
                <a:moveTo>
                  <a:pt x="0" y="0"/>
                </a:moveTo>
                <a:lnTo>
                  <a:pt x="2600725" y="0"/>
                </a:lnTo>
                <a:lnTo>
                  <a:pt x="2600725" y="1131316"/>
                </a:lnTo>
                <a:lnTo>
                  <a:pt x="0" y="113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Google Shape;150;p3">
            <a:extLst>
              <a:ext uri="{FF2B5EF4-FFF2-40B4-BE49-F238E27FC236}">
                <a16:creationId xmlns:a16="http://schemas.microsoft.com/office/drawing/2014/main" id="{CE2E941C-5157-3A6B-F668-D6AC71442D34}"/>
              </a:ext>
            </a:extLst>
          </p:cNvPr>
          <p:cNvSpPr txBox="1"/>
          <p:nvPr/>
        </p:nvSpPr>
        <p:spPr>
          <a:xfrm>
            <a:off x="1081064" y="2356831"/>
            <a:ext cx="8956250" cy="119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7017"/>
              </a:lnSpc>
            </a:pPr>
            <a:r>
              <a:rPr lang="pt-BR" sz="32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FRANCISCA ELAINE DUTRA DE OLIVEIRA</a:t>
            </a:r>
          </a:p>
          <a:p>
            <a:pPr lvl="0"/>
            <a:endParaRPr lang="en-US" sz="1200" dirty="0">
              <a:solidFill>
                <a:schemeClr val="bg1"/>
              </a:solidFill>
            </a:endParaRPr>
          </a:p>
          <a:p>
            <a:pPr lvl="0"/>
            <a:r>
              <a:rPr lang="en-US" sz="2800" dirty="0">
                <a:solidFill>
                  <a:schemeClr val="bg1"/>
                </a:solidFill>
              </a:rPr>
              <a:t>G.E.A.F </a:t>
            </a:r>
            <a:r>
              <a:rPr lang="en-US" sz="2800" dirty="0" err="1">
                <a:solidFill>
                  <a:schemeClr val="bg1"/>
                </a:solidFill>
              </a:rPr>
              <a:t>Biotecnologia</a:t>
            </a:r>
            <a:r>
              <a:rPr lang="en-US" sz="2800" dirty="0">
                <a:solidFill>
                  <a:schemeClr val="bg1"/>
                </a:solidFill>
              </a:rPr>
              <a:t> e </a:t>
            </a:r>
            <a:r>
              <a:rPr lang="en-US" sz="2800" dirty="0" err="1">
                <a:solidFill>
                  <a:schemeClr val="bg1"/>
                </a:solidFill>
              </a:rPr>
              <a:t>Inovação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em</a:t>
            </a:r>
            <a:r>
              <a:rPr lang="en-US" sz="2800" dirty="0">
                <a:solidFill>
                  <a:schemeClr val="bg1"/>
                </a:solidFill>
              </a:rPr>
              <a:t> RNA</a:t>
            </a:r>
            <a:endParaRPr sz="1100" dirty="0">
              <a:solidFill>
                <a:schemeClr val="bg1"/>
              </a:solidFill>
            </a:endParaRPr>
          </a:p>
        </p:txBody>
      </p:sp>
      <p:sp>
        <p:nvSpPr>
          <p:cNvPr id="5" name="Google Shape;150;p3">
            <a:extLst>
              <a:ext uri="{FF2B5EF4-FFF2-40B4-BE49-F238E27FC236}">
                <a16:creationId xmlns:a16="http://schemas.microsoft.com/office/drawing/2014/main" id="{B5D344AF-CF1F-A712-5E37-8E1DD1B11F31}"/>
              </a:ext>
            </a:extLst>
          </p:cNvPr>
          <p:cNvSpPr txBox="1"/>
          <p:nvPr/>
        </p:nvSpPr>
        <p:spPr>
          <a:xfrm>
            <a:off x="927658" y="4630895"/>
            <a:ext cx="9730366" cy="172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7017"/>
              </a:lnSpc>
            </a:pPr>
            <a:r>
              <a:rPr lang="pt-BR" sz="3200" b="1" dirty="0">
                <a:solidFill>
                  <a:srgbClr val="F5F8FA"/>
                </a:solidFill>
                <a:latin typeface="Inter"/>
                <a:ea typeface="Inter"/>
                <a:cs typeface="Inter"/>
                <a:sym typeface="Inter"/>
              </a:rPr>
              <a:t>35 - Vigilância Epidemiológica Computacional para o SUS: Uma Plataforma de Design Racional de Biossensores de RNA</a:t>
            </a:r>
            <a:endParaRPr sz="7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9683" t="-18125" r="-833" b="-2392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230" name="Google Shape;230;p7"/>
          <p:cNvGrpSpPr/>
          <p:nvPr/>
        </p:nvGrpSpPr>
        <p:grpSpPr>
          <a:xfrm rot="10800000">
            <a:off x="6316875" y="82936"/>
            <a:ext cx="5432923" cy="1881749"/>
            <a:chOff x="0" y="-9525"/>
            <a:chExt cx="1367774" cy="775191"/>
          </a:xfrm>
        </p:grpSpPr>
        <p:sp>
          <p:nvSpPr>
            <p:cNvPr id="231" name="Google Shape;231;p7"/>
            <p:cNvSpPr/>
            <p:nvPr/>
          </p:nvSpPr>
          <p:spPr>
            <a:xfrm>
              <a:off x="0" y="0"/>
              <a:ext cx="1367774" cy="765666"/>
            </a:xfrm>
            <a:custGeom>
              <a:avLst/>
              <a:gdLst/>
              <a:ahLst/>
              <a:cxnLst/>
              <a:rect l="l" t="t" r="r" b="b"/>
              <a:pathLst>
                <a:path w="1367774" h="765666" extrusionOk="0">
                  <a:moveTo>
                    <a:pt x="20188" y="0"/>
                  </a:moveTo>
                  <a:lnTo>
                    <a:pt x="1347586" y="0"/>
                  </a:lnTo>
                  <a:cubicBezTo>
                    <a:pt x="1352940" y="0"/>
                    <a:pt x="1358075" y="2127"/>
                    <a:pt x="1361861" y="5913"/>
                  </a:cubicBezTo>
                  <a:cubicBezTo>
                    <a:pt x="1365647" y="9699"/>
                    <a:pt x="1367774" y="14833"/>
                    <a:pt x="1367774" y="20188"/>
                  </a:cubicBezTo>
                  <a:lnTo>
                    <a:pt x="1367774" y="745479"/>
                  </a:lnTo>
                  <a:cubicBezTo>
                    <a:pt x="1367774" y="750833"/>
                    <a:pt x="1365647" y="755968"/>
                    <a:pt x="1361861" y="759754"/>
                  </a:cubicBezTo>
                  <a:cubicBezTo>
                    <a:pt x="1358075" y="763539"/>
                    <a:pt x="1352940" y="765666"/>
                    <a:pt x="1347586" y="765666"/>
                  </a:cubicBezTo>
                  <a:lnTo>
                    <a:pt x="20188" y="765666"/>
                  </a:lnTo>
                  <a:cubicBezTo>
                    <a:pt x="14833" y="765666"/>
                    <a:pt x="9699" y="763539"/>
                    <a:pt x="5913" y="759754"/>
                  </a:cubicBezTo>
                  <a:cubicBezTo>
                    <a:pt x="2127" y="755968"/>
                    <a:pt x="0" y="750833"/>
                    <a:pt x="0" y="745479"/>
                  </a:cubicBezTo>
                  <a:lnTo>
                    <a:pt x="0" y="20188"/>
                  </a:lnTo>
                  <a:cubicBezTo>
                    <a:pt x="0" y="14833"/>
                    <a:pt x="2127" y="9699"/>
                    <a:pt x="5913" y="5913"/>
                  </a:cubicBezTo>
                  <a:cubicBezTo>
                    <a:pt x="9699" y="2127"/>
                    <a:pt x="14833" y="0"/>
                    <a:pt x="201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7"/>
            <p:cNvSpPr txBox="1"/>
            <p:nvPr/>
          </p:nvSpPr>
          <p:spPr>
            <a:xfrm>
              <a:off x="0" y="-9525"/>
              <a:ext cx="1367774" cy="7751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100" tIns="14100" rIns="14100" bIns="14100" anchor="ctr" anchorCtr="0">
              <a:noAutofit/>
            </a:bodyPr>
            <a:lstStyle/>
            <a:p>
              <a:pPr marL="0" marR="0" lvl="0" indent="0" algn="ctr" rtl="0">
                <a:lnSpc>
                  <a:spcPct val="4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p7"/>
          <p:cNvSpPr/>
          <p:nvPr/>
        </p:nvSpPr>
        <p:spPr>
          <a:xfrm>
            <a:off x="6845904" y="336004"/>
            <a:ext cx="4374867" cy="1248714"/>
          </a:xfrm>
          <a:custGeom>
            <a:avLst/>
            <a:gdLst/>
            <a:ahLst/>
            <a:cxnLst/>
            <a:rect l="l" t="t" r="r" b="b"/>
            <a:pathLst>
              <a:path w="4374867" h="1248714" extrusionOk="0">
                <a:moveTo>
                  <a:pt x="0" y="0"/>
                </a:moveTo>
                <a:lnTo>
                  <a:pt x="4374867" y="0"/>
                </a:lnTo>
                <a:lnTo>
                  <a:pt x="4374867" y="1248715"/>
                </a:lnTo>
                <a:lnTo>
                  <a:pt x="0" y="12487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4" name="Google Shape;234;p7"/>
          <p:cNvSpPr txBox="1"/>
          <p:nvPr/>
        </p:nvSpPr>
        <p:spPr>
          <a:xfrm>
            <a:off x="11522973" y="3058738"/>
            <a:ext cx="6329100" cy="28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90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Avaliação de Tecnologias</a:t>
            </a:r>
            <a:endParaRPr sz="5890" b="1">
              <a:solidFill>
                <a:srgbClr val="003B7A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06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90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em Saúde</a:t>
            </a:r>
            <a:endParaRPr>
              <a:solidFill>
                <a:srgbClr val="003B7A"/>
              </a:solidFill>
            </a:endParaRPr>
          </a:p>
        </p:txBody>
      </p:sp>
      <p:sp>
        <p:nvSpPr>
          <p:cNvPr id="235" name="Google Shape;235;p7"/>
          <p:cNvSpPr txBox="1"/>
          <p:nvPr/>
        </p:nvSpPr>
        <p:spPr>
          <a:xfrm>
            <a:off x="13689526" y="5937478"/>
            <a:ext cx="1995975" cy="251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8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49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CATEGORIA</a:t>
            </a:r>
            <a:endParaRPr/>
          </a:p>
        </p:txBody>
      </p:sp>
      <p:cxnSp>
        <p:nvCxnSpPr>
          <p:cNvPr id="236" name="Google Shape;236;p7"/>
          <p:cNvCxnSpPr/>
          <p:nvPr/>
        </p:nvCxnSpPr>
        <p:spPr>
          <a:xfrm rot="10800000" flipH="1">
            <a:off x="11461299" y="6057730"/>
            <a:ext cx="2294204" cy="13995"/>
          </a:xfrm>
          <a:prstGeom prst="straightConnector1">
            <a:avLst/>
          </a:prstGeom>
          <a:noFill/>
          <a:ln w="19050" cap="flat" cmpd="sng">
            <a:solidFill>
              <a:srgbClr val="003B7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7" name="Google Shape;237;p7"/>
          <p:cNvCxnSpPr/>
          <p:nvPr/>
        </p:nvCxnSpPr>
        <p:spPr>
          <a:xfrm>
            <a:off x="15619503" y="6054232"/>
            <a:ext cx="2253440" cy="3499"/>
          </a:xfrm>
          <a:prstGeom prst="straightConnector1">
            <a:avLst/>
          </a:prstGeom>
          <a:noFill/>
          <a:ln w="19050" cap="flat" cmpd="sng">
            <a:solidFill>
              <a:srgbClr val="003B7A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38" name="Google Shape;238;p7"/>
          <p:cNvGrpSpPr/>
          <p:nvPr/>
        </p:nvGrpSpPr>
        <p:grpSpPr>
          <a:xfrm rot="10800000">
            <a:off x="5303117" y="8605973"/>
            <a:ext cx="7681766" cy="1643001"/>
            <a:chOff x="0" y="-9525"/>
            <a:chExt cx="1933934" cy="775191"/>
          </a:xfrm>
        </p:grpSpPr>
        <p:sp>
          <p:nvSpPr>
            <p:cNvPr id="239" name="Google Shape;239;p7"/>
            <p:cNvSpPr/>
            <p:nvPr/>
          </p:nvSpPr>
          <p:spPr>
            <a:xfrm>
              <a:off x="0" y="0"/>
              <a:ext cx="1933934" cy="765666"/>
            </a:xfrm>
            <a:custGeom>
              <a:avLst/>
              <a:gdLst/>
              <a:ahLst/>
              <a:cxnLst/>
              <a:rect l="l" t="t" r="r" b="b"/>
              <a:pathLst>
                <a:path w="1933934" h="765666" extrusionOk="0">
                  <a:moveTo>
                    <a:pt x="14278" y="0"/>
                  </a:moveTo>
                  <a:lnTo>
                    <a:pt x="1919657" y="0"/>
                  </a:lnTo>
                  <a:cubicBezTo>
                    <a:pt x="1927542" y="0"/>
                    <a:pt x="1933934" y="6392"/>
                    <a:pt x="1933934" y="14278"/>
                  </a:cubicBezTo>
                  <a:lnTo>
                    <a:pt x="1933934" y="751389"/>
                  </a:lnTo>
                  <a:cubicBezTo>
                    <a:pt x="1933934" y="759274"/>
                    <a:pt x="1927542" y="765666"/>
                    <a:pt x="1919657" y="765666"/>
                  </a:cubicBezTo>
                  <a:lnTo>
                    <a:pt x="14278" y="765666"/>
                  </a:lnTo>
                  <a:cubicBezTo>
                    <a:pt x="6392" y="765666"/>
                    <a:pt x="0" y="759274"/>
                    <a:pt x="0" y="751389"/>
                  </a:cubicBezTo>
                  <a:lnTo>
                    <a:pt x="0" y="14278"/>
                  </a:lnTo>
                  <a:cubicBezTo>
                    <a:pt x="0" y="6392"/>
                    <a:pt x="6392" y="0"/>
                    <a:pt x="142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7"/>
            <p:cNvSpPr txBox="1"/>
            <p:nvPr/>
          </p:nvSpPr>
          <p:spPr>
            <a:xfrm>
              <a:off x="0" y="-9525"/>
              <a:ext cx="1933934" cy="7751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100" tIns="14100" rIns="14100" bIns="14100" anchor="ctr" anchorCtr="0">
              <a:noAutofit/>
            </a:bodyPr>
            <a:lstStyle/>
            <a:p>
              <a:pPr marL="0" marR="0" lvl="0" indent="0" algn="ctr" rtl="0">
                <a:lnSpc>
                  <a:spcPct val="4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1" name="Google Shape;241;p7"/>
          <p:cNvSpPr/>
          <p:nvPr/>
        </p:nvSpPr>
        <p:spPr>
          <a:xfrm>
            <a:off x="11461270" y="8938302"/>
            <a:ext cx="1267542" cy="1188321"/>
          </a:xfrm>
          <a:custGeom>
            <a:avLst/>
            <a:gdLst/>
            <a:ahLst/>
            <a:cxnLst/>
            <a:rect l="l" t="t" r="r" b="b"/>
            <a:pathLst>
              <a:path w="1267542" h="1188321" extrusionOk="0">
                <a:moveTo>
                  <a:pt x="0" y="0"/>
                </a:moveTo>
                <a:lnTo>
                  <a:pt x="1267541" y="0"/>
                </a:lnTo>
                <a:lnTo>
                  <a:pt x="1267541" y="1188320"/>
                </a:lnTo>
                <a:lnTo>
                  <a:pt x="0" y="11883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2" name="Google Shape;242;p7"/>
          <p:cNvSpPr/>
          <p:nvPr/>
        </p:nvSpPr>
        <p:spPr>
          <a:xfrm>
            <a:off x="9584930" y="9203252"/>
            <a:ext cx="1600974" cy="727715"/>
          </a:xfrm>
          <a:custGeom>
            <a:avLst/>
            <a:gdLst/>
            <a:ahLst/>
            <a:cxnLst/>
            <a:rect l="l" t="t" r="r" b="b"/>
            <a:pathLst>
              <a:path w="1600974" h="727715" extrusionOk="0">
                <a:moveTo>
                  <a:pt x="0" y="0"/>
                </a:moveTo>
                <a:lnTo>
                  <a:pt x="1600974" y="0"/>
                </a:lnTo>
                <a:lnTo>
                  <a:pt x="1600974" y="727715"/>
                </a:lnTo>
                <a:lnTo>
                  <a:pt x="0" y="7277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3" name="Google Shape;243;p7"/>
          <p:cNvSpPr txBox="1"/>
          <p:nvPr/>
        </p:nvSpPr>
        <p:spPr>
          <a:xfrm>
            <a:off x="8835877" y="8787254"/>
            <a:ext cx="616246" cy="224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2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APOIO</a:t>
            </a:r>
            <a:endParaRPr/>
          </a:p>
        </p:txBody>
      </p:sp>
      <p:sp>
        <p:nvSpPr>
          <p:cNvPr id="244" name="Google Shape;244;p7"/>
          <p:cNvSpPr txBox="1"/>
          <p:nvPr/>
        </p:nvSpPr>
        <p:spPr>
          <a:xfrm>
            <a:off x="5559189" y="9378087"/>
            <a:ext cx="1718811" cy="431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Ministério da Saúde (MS)</a:t>
            </a:r>
            <a:endParaRPr/>
          </a:p>
        </p:txBody>
      </p:sp>
      <p:sp>
        <p:nvSpPr>
          <p:cNvPr id="245" name="Google Shape;245;p7"/>
          <p:cNvSpPr txBox="1"/>
          <p:nvPr/>
        </p:nvSpPr>
        <p:spPr>
          <a:xfrm>
            <a:off x="7297050" y="9289687"/>
            <a:ext cx="2057044" cy="58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Ministério de Ciência, Tecnologia e Inovação (MCTI)</a:t>
            </a:r>
            <a:endParaRPr/>
          </a:p>
        </p:txBody>
      </p:sp>
      <p:sp>
        <p:nvSpPr>
          <p:cNvPr id="246" name="Google Shape;246;p7"/>
          <p:cNvSpPr/>
          <p:nvPr/>
        </p:nvSpPr>
        <p:spPr>
          <a:xfrm>
            <a:off x="9524067" y="7193115"/>
            <a:ext cx="2441815" cy="1069959"/>
          </a:xfrm>
          <a:custGeom>
            <a:avLst/>
            <a:gdLst/>
            <a:ahLst/>
            <a:cxnLst/>
            <a:rect l="l" t="t" r="r" b="b"/>
            <a:pathLst>
              <a:path w="2441815" h="1069959" extrusionOk="0">
                <a:moveTo>
                  <a:pt x="0" y="0"/>
                </a:moveTo>
                <a:lnTo>
                  <a:pt x="2441815" y="0"/>
                </a:lnTo>
                <a:lnTo>
                  <a:pt x="2441815" y="1069959"/>
                </a:lnTo>
                <a:lnTo>
                  <a:pt x="0" y="10699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7" name="Google Shape;247;p7"/>
          <p:cNvSpPr/>
          <p:nvPr/>
        </p:nvSpPr>
        <p:spPr>
          <a:xfrm>
            <a:off x="6322118" y="7131758"/>
            <a:ext cx="2600725" cy="1131315"/>
          </a:xfrm>
          <a:custGeom>
            <a:avLst/>
            <a:gdLst/>
            <a:ahLst/>
            <a:cxnLst/>
            <a:rect l="l" t="t" r="r" b="b"/>
            <a:pathLst>
              <a:path w="2600725" h="1131315" extrusionOk="0">
                <a:moveTo>
                  <a:pt x="0" y="0"/>
                </a:moveTo>
                <a:lnTo>
                  <a:pt x="2600725" y="0"/>
                </a:lnTo>
                <a:lnTo>
                  <a:pt x="2600725" y="1131316"/>
                </a:lnTo>
                <a:lnTo>
                  <a:pt x="0" y="113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Google Shape;150;p3">
            <a:extLst>
              <a:ext uri="{FF2B5EF4-FFF2-40B4-BE49-F238E27FC236}">
                <a16:creationId xmlns:a16="http://schemas.microsoft.com/office/drawing/2014/main" id="{1F0BD593-2652-4D66-B6B2-54FAD380354A}"/>
              </a:ext>
            </a:extLst>
          </p:cNvPr>
          <p:cNvSpPr txBox="1"/>
          <p:nvPr/>
        </p:nvSpPr>
        <p:spPr>
          <a:xfrm>
            <a:off x="958232" y="2356832"/>
            <a:ext cx="8956250" cy="1908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en-US" sz="4400" b="1" dirty="0" err="1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Janislene</a:t>
            </a:r>
            <a:r>
              <a:rPr lang="en-US" sz="44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 Santos Ferreira </a:t>
            </a:r>
            <a:r>
              <a:rPr lang="en-US" sz="80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  <a:p>
            <a:pPr lvl="0"/>
            <a:endParaRPr lang="en-US" sz="1050" b="1" dirty="0">
              <a:solidFill>
                <a:schemeClr val="bg1"/>
              </a:solidFill>
              <a:latin typeface="Inter"/>
              <a:ea typeface="Inter"/>
              <a:sym typeface="Inter"/>
            </a:endParaRPr>
          </a:p>
          <a:p>
            <a:pPr lvl="0"/>
            <a:r>
              <a:rPr lang="en-US" sz="3200" dirty="0" err="1">
                <a:solidFill>
                  <a:schemeClr val="bg1"/>
                </a:solidFill>
              </a:rPr>
              <a:t>Universidade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Estácio</a:t>
            </a:r>
            <a:r>
              <a:rPr lang="en-US" sz="3200" dirty="0">
                <a:solidFill>
                  <a:schemeClr val="bg1"/>
                </a:solidFill>
              </a:rPr>
              <a:t> de Sá - RJ</a:t>
            </a:r>
            <a:endParaRPr sz="1100" dirty="0">
              <a:solidFill>
                <a:schemeClr val="bg1"/>
              </a:solidFill>
            </a:endParaRPr>
          </a:p>
        </p:txBody>
      </p:sp>
      <p:sp>
        <p:nvSpPr>
          <p:cNvPr id="5" name="Google Shape;150;p3">
            <a:extLst>
              <a:ext uri="{FF2B5EF4-FFF2-40B4-BE49-F238E27FC236}">
                <a16:creationId xmlns:a16="http://schemas.microsoft.com/office/drawing/2014/main" id="{CDA01AC3-680A-6810-761D-41FE941EFBBF}"/>
              </a:ext>
            </a:extLst>
          </p:cNvPr>
          <p:cNvSpPr txBox="1"/>
          <p:nvPr/>
        </p:nvSpPr>
        <p:spPr>
          <a:xfrm>
            <a:off x="798933" y="5139219"/>
            <a:ext cx="9730366" cy="2016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7017"/>
              </a:lnSpc>
            </a:pPr>
            <a:r>
              <a:rPr lang="pt-BR" sz="2800" b="1" dirty="0">
                <a:solidFill>
                  <a:srgbClr val="F5F8FA"/>
                </a:solidFill>
                <a:latin typeface="Inter"/>
                <a:ea typeface="Inter"/>
                <a:cs typeface="Inter"/>
                <a:sym typeface="Inter"/>
              </a:rPr>
              <a:t>39 - Avaliação de uma estratégia híbrida de atenção primária no SUS baseada em prática avançada de enfermagem, apoio tecnológico e coordenação hierarquizada do cuidado</a:t>
            </a:r>
            <a:endParaRPr sz="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9"/>
          <p:cNvSpPr/>
          <p:nvPr/>
        </p:nvSpPr>
        <p:spPr>
          <a:xfrm>
            <a:off x="0" y="1364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9683" t="-18125" r="-833" b="-2392"/>
            </a:stretch>
          </a:blipFill>
          <a:ln>
            <a:noFill/>
          </a:ln>
        </p:spPr>
        <p:txBody>
          <a:bodyPr/>
          <a:lstStyle/>
          <a:p>
            <a:endParaRPr lang="en-US" sz="1100"/>
          </a:p>
        </p:txBody>
      </p:sp>
      <p:grpSp>
        <p:nvGrpSpPr>
          <p:cNvPr id="279" name="Google Shape;279;p9"/>
          <p:cNvGrpSpPr/>
          <p:nvPr/>
        </p:nvGrpSpPr>
        <p:grpSpPr>
          <a:xfrm rot="10800000">
            <a:off x="6316875" y="80876"/>
            <a:ext cx="5432923" cy="1883809"/>
            <a:chOff x="0" y="-9525"/>
            <a:chExt cx="1367774" cy="775191"/>
          </a:xfrm>
        </p:grpSpPr>
        <p:sp>
          <p:nvSpPr>
            <p:cNvPr id="280" name="Google Shape;280;p9"/>
            <p:cNvSpPr/>
            <p:nvPr/>
          </p:nvSpPr>
          <p:spPr>
            <a:xfrm>
              <a:off x="0" y="0"/>
              <a:ext cx="1367774" cy="765666"/>
            </a:xfrm>
            <a:custGeom>
              <a:avLst/>
              <a:gdLst/>
              <a:ahLst/>
              <a:cxnLst/>
              <a:rect l="l" t="t" r="r" b="b"/>
              <a:pathLst>
                <a:path w="1367774" h="765666" extrusionOk="0">
                  <a:moveTo>
                    <a:pt x="20188" y="0"/>
                  </a:moveTo>
                  <a:lnTo>
                    <a:pt x="1347586" y="0"/>
                  </a:lnTo>
                  <a:cubicBezTo>
                    <a:pt x="1352940" y="0"/>
                    <a:pt x="1358075" y="2127"/>
                    <a:pt x="1361861" y="5913"/>
                  </a:cubicBezTo>
                  <a:cubicBezTo>
                    <a:pt x="1365647" y="9699"/>
                    <a:pt x="1367774" y="14833"/>
                    <a:pt x="1367774" y="20188"/>
                  </a:cubicBezTo>
                  <a:lnTo>
                    <a:pt x="1367774" y="745479"/>
                  </a:lnTo>
                  <a:cubicBezTo>
                    <a:pt x="1367774" y="750833"/>
                    <a:pt x="1365647" y="755968"/>
                    <a:pt x="1361861" y="759754"/>
                  </a:cubicBezTo>
                  <a:cubicBezTo>
                    <a:pt x="1358075" y="763539"/>
                    <a:pt x="1352940" y="765666"/>
                    <a:pt x="1347586" y="765666"/>
                  </a:cubicBezTo>
                  <a:lnTo>
                    <a:pt x="20188" y="765666"/>
                  </a:lnTo>
                  <a:cubicBezTo>
                    <a:pt x="14833" y="765666"/>
                    <a:pt x="9699" y="763539"/>
                    <a:pt x="5913" y="759754"/>
                  </a:cubicBezTo>
                  <a:cubicBezTo>
                    <a:pt x="2127" y="755968"/>
                    <a:pt x="0" y="750833"/>
                    <a:pt x="0" y="745479"/>
                  </a:cubicBezTo>
                  <a:lnTo>
                    <a:pt x="0" y="20188"/>
                  </a:lnTo>
                  <a:cubicBezTo>
                    <a:pt x="0" y="14833"/>
                    <a:pt x="2127" y="9699"/>
                    <a:pt x="5913" y="5913"/>
                  </a:cubicBezTo>
                  <a:cubicBezTo>
                    <a:pt x="9699" y="2127"/>
                    <a:pt x="14833" y="0"/>
                    <a:pt x="201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9"/>
            <p:cNvSpPr txBox="1"/>
            <p:nvPr/>
          </p:nvSpPr>
          <p:spPr>
            <a:xfrm>
              <a:off x="0" y="-9525"/>
              <a:ext cx="1367774" cy="7751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100" tIns="14100" rIns="14100" bIns="14100" anchor="ctr" anchorCtr="0">
              <a:noAutofit/>
            </a:bodyPr>
            <a:lstStyle/>
            <a:p>
              <a:pPr marL="0" marR="0" lvl="0" indent="0" algn="ctr" rtl="0">
                <a:lnSpc>
                  <a:spcPct val="4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2" name="Google Shape;282;p9"/>
          <p:cNvSpPr txBox="1"/>
          <p:nvPr/>
        </p:nvSpPr>
        <p:spPr>
          <a:xfrm>
            <a:off x="12284765" y="3673700"/>
            <a:ext cx="5628934" cy="18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6" b="1" i="0" u="none" strike="noStrike" cap="none" dirty="0" err="1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Trabajos</a:t>
            </a:r>
            <a:r>
              <a:rPr lang="en-US" sz="7006" b="1" i="0" u="none" strike="noStrike" cap="none" dirty="0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7006" b="1" i="0" u="none" strike="noStrike" cap="none" dirty="0" err="1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Académicos</a:t>
            </a:r>
            <a:endParaRPr dirty="0">
              <a:solidFill>
                <a:srgbClr val="003B7A"/>
              </a:solidFill>
            </a:endParaRPr>
          </a:p>
        </p:txBody>
      </p:sp>
      <p:sp>
        <p:nvSpPr>
          <p:cNvPr id="283" name="Google Shape;283;p9"/>
          <p:cNvSpPr txBox="1"/>
          <p:nvPr/>
        </p:nvSpPr>
        <p:spPr>
          <a:xfrm>
            <a:off x="13689526" y="5659154"/>
            <a:ext cx="1995975" cy="251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8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49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CATEGORÍA</a:t>
            </a:r>
            <a:endParaRPr/>
          </a:p>
        </p:txBody>
      </p:sp>
      <p:cxnSp>
        <p:nvCxnSpPr>
          <p:cNvPr id="284" name="Google Shape;284;p9"/>
          <p:cNvCxnSpPr/>
          <p:nvPr/>
        </p:nvCxnSpPr>
        <p:spPr>
          <a:xfrm rot="10800000" flipH="1">
            <a:off x="11461299" y="5779406"/>
            <a:ext cx="2294204" cy="13995"/>
          </a:xfrm>
          <a:prstGeom prst="straightConnector1">
            <a:avLst/>
          </a:prstGeom>
          <a:noFill/>
          <a:ln w="19050" cap="flat" cmpd="sng">
            <a:solidFill>
              <a:srgbClr val="003B7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5" name="Google Shape;285;p9"/>
          <p:cNvCxnSpPr/>
          <p:nvPr/>
        </p:nvCxnSpPr>
        <p:spPr>
          <a:xfrm>
            <a:off x="15619503" y="5775907"/>
            <a:ext cx="2253440" cy="3499"/>
          </a:xfrm>
          <a:prstGeom prst="straightConnector1">
            <a:avLst/>
          </a:prstGeom>
          <a:noFill/>
          <a:ln w="19050" cap="flat" cmpd="sng">
            <a:solidFill>
              <a:srgbClr val="003B7A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86" name="Google Shape;286;p9"/>
          <p:cNvGrpSpPr/>
          <p:nvPr/>
        </p:nvGrpSpPr>
        <p:grpSpPr>
          <a:xfrm rot="10800000">
            <a:off x="5303117" y="8605974"/>
            <a:ext cx="7681766" cy="1681026"/>
            <a:chOff x="0" y="-9525"/>
            <a:chExt cx="1933934" cy="775191"/>
          </a:xfrm>
        </p:grpSpPr>
        <p:sp>
          <p:nvSpPr>
            <p:cNvPr id="287" name="Google Shape;287;p9"/>
            <p:cNvSpPr/>
            <p:nvPr/>
          </p:nvSpPr>
          <p:spPr>
            <a:xfrm>
              <a:off x="0" y="0"/>
              <a:ext cx="1933934" cy="765666"/>
            </a:xfrm>
            <a:custGeom>
              <a:avLst/>
              <a:gdLst/>
              <a:ahLst/>
              <a:cxnLst/>
              <a:rect l="l" t="t" r="r" b="b"/>
              <a:pathLst>
                <a:path w="1933934" h="765666" extrusionOk="0">
                  <a:moveTo>
                    <a:pt x="14278" y="0"/>
                  </a:moveTo>
                  <a:lnTo>
                    <a:pt x="1919657" y="0"/>
                  </a:lnTo>
                  <a:cubicBezTo>
                    <a:pt x="1927542" y="0"/>
                    <a:pt x="1933934" y="6392"/>
                    <a:pt x="1933934" y="14278"/>
                  </a:cubicBezTo>
                  <a:lnTo>
                    <a:pt x="1933934" y="751389"/>
                  </a:lnTo>
                  <a:cubicBezTo>
                    <a:pt x="1933934" y="759274"/>
                    <a:pt x="1927542" y="765666"/>
                    <a:pt x="1919657" y="765666"/>
                  </a:cubicBezTo>
                  <a:lnTo>
                    <a:pt x="14278" y="765666"/>
                  </a:lnTo>
                  <a:cubicBezTo>
                    <a:pt x="6392" y="765666"/>
                    <a:pt x="0" y="759274"/>
                    <a:pt x="0" y="751389"/>
                  </a:cubicBezTo>
                  <a:lnTo>
                    <a:pt x="0" y="14278"/>
                  </a:lnTo>
                  <a:cubicBezTo>
                    <a:pt x="0" y="6392"/>
                    <a:pt x="6392" y="0"/>
                    <a:pt x="142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9"/>
            <p:cNvSpPr txBox="1"/>
            <p:nvPr/>
          </p:nvSpPr>
          <p:spPr>
            <a:xfrm>
              <a:off x="0" y="-9525"/>
              <a:ext cx="1933934" cy="7751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100" tIns="14100" rIns="14100" bIns="14100" anchor="ctr" anchorCtr="0">
              <a:noAutofit/>
            </a:bodyPr>
            <a:lstStyle/>
            <a:p>
              <a:pPr marL="0" marR="0" lvl="0" indent="0" algn="ctr" rtl="0">
                <a:lnSpc>
                  <a:spcPct val="4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9" name="Google Shape;289;p9"/>
          <p:cNvSpPr/>
          <p:nvPr/>
        </p:nvSpPr>
        <p:spPr>
          <a:xfrm>
            <a:off x="11461270" y="8938302"/>
            <a:ext cx="1267542" cy="1188321"/>
          </a:xfrm>
          <a:custGeom>
            <a:avLst/>
            <a:gdLst/>
            <a:ahLst/>
            <a:cxnLst/>
            <a:rect l="l" t="t" r="r" b="b"/>
            <a:pathLst>
              <a:path w="1267542" h="1188321" extrusionOk="0">
                <a:moveTo>
                  <a:pt x="0" y="0"/>
                </a:moveTo>
                <a:lnTo>
                  <a:pt x="1267541" y="0"/>
                </a:lnTo>
                <a:lnTo>
                  <a:pt x="1267541" y="1188320"/>
                </a:lnTo>
                <a:lnTo>
                  <a:pt x="0" y="11883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90" name="Google Shape;290;p9"/>
          <p:cNvSpPr/>
          <p:nvPr/>
        </p:nvSpPr>
        <p:spPr>
          <a:xfrm>
            <a:off x="9584930" y="9203252"/>
            <a:ext cx="1600974" cy="727715"/>
          </a:xfrm>
          <a:custGeom>
            <a:avLst/>
            <a:gdLst/>
            <a:ahLst/>
            <a:cxnLst/>
            <a:rect l="l" t="t" r="r" b="b"/>
            <a:pathLst>
              <a:path w="1600974" h="727715" extrusionOk="0">
                <a:moveTo>
                  <a:pt x="0" y="0"/>
                </a:moveTo>
                <a:lnTo>
                  <a:pt x="1600974" y="0"/>
                </a:lnTo>
                <a:lnTo>
                  <a:pt x="1600974" y="727715"/>
                </a:lnTo>
                <a:lnTo>
                  <a:pt x="0" y="7277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91" name="Google Shape;291;p9"/>
          <p:cNvSpPr txBox="1"/>
          <p:nvPr/>
        </p:nvSpPr>
        <p:spPr>
          <a:xfrm>
            <a:off x="8835877" y="8787254"/>
            <a:ext cx="616246" cy="224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2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APOIO</a:t>
            </a:r>
            <a:endParaRPr/>
          </a:p>
        </p:txBody>
      </p:sp>
      <p:sp>
        <p:nvSpPr>
          <p:cNvPr id="292" name="Google Shape;292;p9"/>
          <p:cNvSpPr txBox="1"/>
          <p:nvPr/>
        </p:nvSpPr>
        <p:spPr>
          <a:xfrm>
            <a:off x="5559189" y="9378087"/>
            <a:ext cx="1718811" cy="431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Ministério da Saúde (MS)</a:t>
            </a:r>
            <a:endParaRPr/>
          </a:p>
        </p:txBody>
      </p:sp>
      <p:sp>
        <p:nvSpPr>
          <p:cNvPr id="293" name="Google Shape;293;p9"/>
          <p:cNvSpPr txBox="1"/>
          <p:nvPr/>
        </p:nvSpPr>
        <p:spPr>
          <a:xfrm>
            <a:off x="7297050" y="9289687"/>
            <a:ext cx="2057044" cy="58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Ministério de Ciência, Tecnologia e Inovação (MCTI)</a:t>
            </a:r>
            <a:endParaRPr/>
          </a:p>
        </p:txBody>
      </p:sp>
      <p:sp>
        <p:nvSpPr>
          <p:cNvPr id="294" name="Google Shape;294;p9"/>
          <p:cNvSpPr/>
          <p:nvPr/>
        </p:nvSpPr>
        <p:spPr>
          <a:xfrm>
            <a:off x="9524067" y="7193115"/>
            <a:ext cx="2441815" cy="1069959"/>
          </a:xfrm>
          <a:custGeom>
            <a:avLst/>
            <a:gdLst/>
            <a:ahLst/>
            <a:cxnLst/>
            <a:rect l="l" t="t" r="r" b="b"/>
            <a:pathLst>
              <a:path w="2441815" h="1069959" extrusionOk="0">
                <a:moveTo>
                  <a:pt x="0" y="0"/>
                </a:moveTo>
                <a:lnTo>
                  <a:pt x="2441815" y="0"/>
                </a:lnTo>
                <a:lnTo>
                  <a:pt x="2441815" y="1069959"/>
                </a:lnTo>
                <a:lnTo>
                  <a:pt x="0" y="10699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95" name="Google Shape;295;p9"/>
          <p:cNvSpPr/>
          <p:nvPr/>
        </p:nvSpPr>
        <p:spPr>
          <a:xfrm>
            <a:off x="6322118" y="7131758"/>
            <a:ext cx="2600725" cy="1131315"/>
          </a:xfrm>
          <a:custGeom>
            <a:avLst/>
            <a:gdLst/>
            <a:ahLst/>
            <a:cxnLst/>
            <a:rect l="l" t="t" r="r" b="b"/>
            <a:pathLst>
              <a:path w="2600725" h="1131315" extrusionOk="0">
                <a:moveTo>
                  <a:pt x="0" y="0"/>
                </a:moveTo>
                <a:lnTo>
                  <a:pt x="2600725" y="0"/>
                </a:lnTo>
                <a:lnTo>
                  <a:pt x="2600725" y="1131316"/>
                </a:lnTo>
                <a:lnTo>
                  <a:pt x="0" y="113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97" name="Google Shape;297;p9"/>
          <p:cNvSpPr/>
          <p:nvPr/>
        </p:nvSpPr>
        <p:spPr>
          <a:xfrm>
            <a:off x="6941780" y="404343"/>
            <a:ext cx="4189898" cy="1250733"/>
          </a:xfrm>
          <a:custGeom>
            <a:avLst/>
            <a:gdLst/>
            <a:ahLst/>
            <a:cxnLst/>
            <a:rect l="l" t="t" r="r" b="b"/>
            <a:pathLst>
              <a:path w="9743948" h="2908681" extrusionOk="0">
                <a:moveTo>
                  <a:pt x="0" y="0"/>
                </a:moveTo>
                <a:lnTo>
                  <a:pt x="9743948" y="0"/>
                </a:lnTo>
                <a:lnTo>
                  <a:pt x="9743948" y="2908681"/>
                </a:lnTo>
                <a:lnTo>
                  <a:pt x="0" y="29086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74541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Google Shape;150;p3">
            <a:extLst>
              <a:ext uri="{FF2B5EF4-FFF2-40B4-BE49-F238E27FC236}">
                <a16:creationId xmlns:a16="http://schemas.microsoft.com/office/drawing/2014/main" id="{8623618D-B52B-C194-5956-BBDF7FEE1510}"/>
              </a:ext>
            </a:extLst>
          </p:cNvPr>
          <p:cNvSpPr txBox="1"/>
          <p:nvPr/>
        </p:nvSpPr>
        <p:spPr>
          <a:xfrm>
            <a:off x="699973" y="2457265"/>
            <a:ext cx="11584791" cy="1944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7017"/>
              </a:lnSpc>
            </a:pPr>
            <a:r>
              <a:rPr lang="en-US" sz="4400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Joao Torres Rivera</a:t>
            </a:r>
            <a:r>
              <a:rPr lang="en-US" sz="32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; Catherine Boggio; </a:t>
            </a:r>
            <a:r>
              <a:rPr lang="en-US" sz="3200" b="1" dirty="0" err="1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Tayel</a:t>
            </a:r>
            <a:r>
              <a:rPr lang="en-US" sz="32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 Saavedra;  Melany Cama Pontificia Universidad Católica del Perú - Universidad Peruana Cayetano Heredia</a:t>
            </a:r>
            <a:endParaRPr sz="700" b="1" dirty="0">
              <a:solidFill>
                <a:schemeClr val="bg1"/>
              </a:solidFill>
            </a:endParaRPr>
          </a:p>
        </p:txBody>
      </p:sp>
      <p:sp>
        <p:nvSpPr>
          <p:cNvPr id="7" name="Google Shape;150;p3">
            <a:extLst>
              <a:ext uri="{FF2B5EF4-FFF2-40B4-BE49-F238E27FC236}">
                <a16:creationId xmlns:a16="http://schemas.microsoft.com/office/drawing/2014/main" id="{1E2ADE1C-1A93-F04C-6AC7-996E2729EA23}"/>
              </a:ext>
            </a:extLst>
          </p:cNvPr>
          <p:cNvSpPr txBox="1"/>
          <p:nvPr/>
        </p:nvSpPr>
        <p:spPr>
          <a:xfrm>
            <a:off x="793256" y="5106949"/>
            <a:ext cx="10419959" cy="2016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7017"/>
              </a:lnSpc>
            </a:pPr>
            <a:r>
              <a:rPr lang="pt-BR" sz="2800" b="1" dirty="0">
                <a:solidFill>
                  <a:srgbClr val="F5F8FA"/>
                </a:solidFill>
                <a:latin typeface="Inter"/>
                <a:ea typeface="Inter"/>
                <a:cs typeface="Inter"/>
                <a:sym typeface="Inter"/>
              </a:rPr>
              <a:t>08 - </a:t>
            </a:r>
            <a:r>
              <a:rPr lang="en-US" sz="2800" b="1" dirty="0">
                <a:solidFill>
                  <a:srgbClr val="F5F8FA"/>
                </a:solidFill>
                <a:latin typeface="Inter"/>
                <a:ea typeface="Inter"/>
                <a:cs typeface="Inter"/>
                <a:sym typeface="Inter"/>
              </a:rPr>
              <a:t>Astra Management: Validation of a Digital System for Increasing and Monitoring the Reporting of Incidents in Maintenance of Biomedical Equipment for Low-Resource Settings - A case Study in Peru </a:t>
            </a:r>
            <a:endParaRPr sz="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1"/>
          <p:cNvSpPr/>
          <p:nvPr/>
        </p:nvSpPr>
        <p:spPr>
          <a:xfrm>
            <a:off x="0" y="-1987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9683" t="-18125" r="-833" b="-2392"/>
            </a:stretch>
          </a:blipFill>
          <a:ln>
            <a:noFill/>
          </a:ln>
        </p:spPr>
        <p:txBody>
          <a:bodyPr/>
          <a:lstStyle/>
          <a:p>
            <a:endParaRPr lang="en-US" sz="1100"/>
          </a:p>
        </p:txBody>
      </p:sp>
      <p:grpSp>
        <p:nvGrpSpPr>
          <p:cNvPr id="328" name="Google Shape;328;p11"/>
          <p:cNvGrpSpPr/>
          <p:nvPr/>
        </p:nvGrpSpPr>
        <p:grpSpPr>
          <a:xfrm rot="10800000">
            <a:off x="6316875" y="13992"/>
            <a:ext cx="5432923" cy="1950693"/>
            <a:chOff x="0" y="-9525"/>
            <a:chExt cx="1367774" cy="775191"/>
          </a:xfrm>
        </p:grpSpPr>
        <p:sp>
          <p:nvSpPr>
            <p:cNvPr id="329" name="Google Shape;329;p11"/>
            <p:cNvSpPr/>
            <p:nvPr/>
          </p:nvSpPr>
          <p:spPr>
            <a:xfrm>
              <a:off x="0" y="0"/>
              <a:ext cx="1367774" cy="765666"/>
            </a:xfrm>
            <a:custGeom>
              <a:avLst/>
              <a:gdLst/>
              <a:ahLst/>
              <a:cxnLst/>
              <a:rect l="l" t="t" r="r" b="b"/>
              <a:pathLst>
                <a:path w="1367774" h="765666" extrusionOk="0">
                  <a:moveTo>
                    <a:pt x="20188" y="0"/>
                  </a:moveTo>
                  <a:lnTo>
                    <a:pt x="1347586" y="0"/>
                  </a:lnTo>
                  <a:cubicBezTo>
                    <a:pt x="1352940" y="0"/>
                    <a:pt x="1358075" y="2127"/>
                    <a:pt x="1361861" y="5913"/>
                  </a:cubicBezTo>
                  <a:cubicBezTo>
                    <a:pt x="1365647" y="9699"/>
                    <a:pt x="1367774" y="14833"/>
                    <a:pt x="1367774" y="20188"/>
                  </a:cubicBezTo>
                  <a:lnTo>
                    <a:pt x="1367774" y="745479"/>
                  </a:lnTo>
                  <a:cubicBezTo>
                    <a:pt x="1367774" y="750833"/>
                    <a:pt x="1365647" y="755968"/>
                    <a:pt x="1361861" y="759754"/>
                  </a:cubicBezTo>
                  <a:cubicBezTo>
                    <a:pt x="1358075" y="763539"/>
                    <a:pt x="1352940" y="765666"/>
                    <a:pt x="1347586" y="765666"/>
                  </a:cubicBezTo>
                  <a:lnTo>
                    <a:pt x="20188" y="765666"/>
                  </a:lnTo>
                  <a:cubicBezTo>
                    <a:pt x="14833" y="765666"/>
                    <a:pt x="9699" y="763539"/>
                    <a:pt x="5913" y="759754"/>
                  </a:cubicBezTo>
                  <a:cubicBezTo>
                    <a:pt x="2127" y="755968"/>
                    <a:pt x="0" y="750833"/>
                    <a:pt x="0" y="745479"/>
                  </a:cubicBezTo>
                  <a:lnTo>
                    <a:pt x="0" y="20188"/>
                  </a:lnTo>
                  <a:cubicBezTo>
                    <a:pt x="0" y="14833"/>
                    <a:pt x="2127" y="9699"/>
                    <a:pt x="5913" y="5913"/>
                  </a:cubicBezTo>
                  <a:cubicBezTo>
                    <a:pt x="9699" y="2127"/>
                    <a:pt x="14833" y="0"/>
                    <a:pt x="201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1"/>
            <p:cNvSpPr txBox="1"/>
            <p:nvPr/>
          </p:nvSpPr>
          <p:spPr>
            <a:xfrm>
              <a:off x="0" y="-9525"/>
              <a:ext cx="1367774" cy="7751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100" tIns="14100" rIns="14100" bIns="14100" anchor="ctr" anchorCtr="0">
              <a:noAutofit/>
            </a:bodyPr>
            <a:lstStyle/>
            <a:p>
              <a:pPr marL="0" marR="0" lvl="0" indent="0" algn="ctr" rtl="0">
                <a:lnSpc>
                  <a:spcPct val="4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1" name="Google Shape;331;p11"/>
          <p:cNvSpPr txBox="1"/>
          <p:nvPr/>
        </p:nvSpPr>
        <p:spPr>
          <a:xfrm>
            <a:off x="11522973" y="2741309"/>
            <a:ext cx="6329100" cy="31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90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Informes de experiencia y/o proyectos de startups</a:t>
            </a:r>
            <a:endParaRPr>
              <a:solidFill>
                <a:srgbClr val="003B7A"/>
              </a:solidFill>
            </a:endParaRPr>
          </a:p>
        </p:txBody>
      </p:sp>
      <p:sp>
        <p:nvSpPr>
          <p:cNvPr id="332" name="Google Shape;332;p11"/>
          <p:cNvSpPr txBox="1"/>
          <p:nvPr/>
        </p:nvSpPr>
        <p:spPr>
          <a:xfrm>
            <a:off x="13689526" y="6038705"/>
            <a:ext cx="1995975" cy="251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8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49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CATEGORÍA</a:t>
            </a:r>
            <a:endParaRPr/>
          </a:p>
        </p:txBody>
      </p:sp>
      <p:cxnSp>
        <p:nvCxnSpPr>
          <p:cNvPr id="333" name="Google Shape;333;p11"/>
          <p:cNvCxnSpPr/>
          <p:nvPr/>
        </p:nvCxnSpPr>
        <p:spPr>
          <a:xfrm rot="10800000" flipH="1">
            <a:off x="11461299" y="6158957"/>
            <a:ext cx="2294204" cy="13995"/>
          </a:xfrm>
          <a:prstGeom prst="straightConnector1">
            <a:avLst/>
          </a:prstGeom>
          <a:noFill/>
          <a:ln w="19050" cap="flat" cmpd="sng">
            <a:solidFill>
              <a:srgbClr val="003B7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4" name="Google Shape;334;p11"/>
          <p:cNvCxnSpPr/>
          <p:nvPr/>
        </p:nvCxnSpPr>
        <p:spPr>
          <a:xfrm>
            <a:off x="15619503" y="6155458"/>
            <a:ext cx="2253440" cy="3499"/>
          </a:xfrm>
          <a:prstGeom prst="straightConnector1">
            <a:avLst/>
          </a:prstGeom>
          <a:noFill/>
          <a:ln w="19050" cap="flat" cmpd="sng">
            <a:solidFill>
              <a:srgbClr val="003B7A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35" name="Google Shape;335;p11"/>
          <p:cNvGrpSpPr/>
          <p:nvPr/>
        </p:nvGrpSpPr>
        <p:grpSpPr>
          <a:xfrm rot="10800000">
            <a:off x="5303117" y="8605973"/>
            <a:ext cx="7681766" cy="1695017"/>
            <a:chOff x="0" y="-9525"/>
            <a:chExt cx="1933934" cy="775191"/>
          </a:xfrm>
        </p:grpSpPr>
        <p:sp>
          <p:nvSpPr>
            <p:cNvPr id="336" name="Google Shape;336;p11"/>
            <p:cNvSpPr/>
            <p:nvPr/>
          </p:nvSpPr>
          <p:spPr>
            <a:xfrm>
              <a:off x="0" y="0"/>
              <a:ext cx="1933934" cy="765666"/>
            </a:xfrm>
            <a:custGeom>
              <a:avLst/>
              <a:gdLst/>
              <a:ahLst/>
              <a:cxnLst/>
              <a:rect l="l" t="t" r="r" b="b"/>
              <a:pathLst>
                <a:path w="1933934" h="765666" extrusionOk="0">
                  <a:moveTo>
                    <a:pt x="14278" y="0"/>
                  </a:moveTo>
                  <a:lnTo>
                    <a:pt x="1919657" y="0"/>
                  </a:lnTo>
                  <a:cubicBezTo>
                    <a:pt x="1927542" y="0"/>
                    <a:pt x="1933934" y="6392"/>
                    <a:pt x="1933934" y="14278"/>
                  </a:cubicBezTo>
                  <a:lnTo>
                    <a:pt x="1933934" y="751389"/>
                  </a:lnTo>
                  <a:cubicBezTo>
                    <a:pt x="1933934" y="759274"/>
                    <a:pt x="1927542" y="765666"/>
                    <a:pt x="1919657" y="765666"/>
                  </a:cubicBezTo>
                  <a:lnTo>
                    <a:pt x="14278" y="765666"/>
                  </a:lnTo>
                  <a:cubicBezTo>
                    <a:pt x="6392" y="765666"/>
                    <a:pt x="0" y="759274"/>
                    <a:pt x="0" y="751389"/>
                  </a:cubicBezTo>
                  <a:lnTo>
                    <a:pt x="0" y="14278"/>
                  </a:lnTo>
                  <a:cubicBezTo>
                    <a:pt x="0" y="6392"/>
                    <a:pt x="6392" y="0"/>
                    <a:pt x="142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1"/>
            <p:cNvSpPr txBox="1"/>
            <p:nvPr/>
          </p:nvSpPr>
          <p:spPr>
            <a:xfrm>
              <a:off x="0" y="-9525"/>
              <a:ext cx="1933934" cy="7751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100" tIns="14100" rIns="14100" bIns="14100" anchor="ctr" anchorCtr="0">
              <a:noAutofit/>
            </a:bodyPr>
            <a:lstStyle/>
            <a:p>
              <a:pPr marL="0" marR="0" lvl="0" indent="0" algn="ctr" rtl="0">
                <a:lnSpc>
                  <a:spcPct val="431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8" name="Google Shape;338;p11"/>
          <p:cNvSpPr/>
          <p:nvPr/>
        </p:nvSpPr>
        <p:spPr>
          <a:xfrm>
            <a:off x="11461270" y="8938302"/>
            <a:ext cx="1267542" cy="1188321"/>
          </a:xfrm>
          <a:custGeom>
            <a:avLst/>
            <a:gdLst/>
            <a:ahLst/>
            <a:cxnLst/>
            <a:rect l="l" t="t" r="r" b="b"/>
            <a:pathLst>
              <a:path w="1267542" h="1188321" extrusionOk="0">
                <a:moveTo>
                  <a:pt x="0" y="0"/>
                </a:moveTo>
                <a:lnTo>
                  <a:pt x="1267541" y="0"/>
                </a:lnTo>
                <a:lnTo>
                  <a:pt x="1267541" y="1188320"/>
                </a:lnTo>
                <a:lnTo>
                  <a:pt x="0" y="11883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39" name="Google Shape;339;p11"/>
          <p:cNvSpPr/>
          <p:nvPr/>
        </p:nvSpPr>
        <p:spPr>
          <a:xfrm>
            <a:off x="9584930" y="9203252"/>
            <a:ext cx="1600974" cy="727715"/>
          </a:xfrm>
          <a:custGeom>
            <a:avLst/>
            <a:gdLst/>
            <a:ahLst/>
            <a:cxnLst/>
            <a:rect l="l" t="t" r="r" b="b"/>
            <a:pathLst>
              <a:path w="1600974" h="727715" extrusionOk="0">
                <a:moveTo>
                  <a:pt x="0" y="0"/>
                </a:moveTo>
                <a:lnTo>
                  <a:pt x="1600974" y="0"/>
                </a:lnTo>
                <a:lnTo>
                  <a:pt x="1600974" y="727715"/>
                </a:lnTo>
                <a:lnTo>
                  <a:pt x="0" y="7277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0" name="Google Shape;340;p11"/>
          <p:cNvSpPr txBox="1"/>
          <p:nvPr/>
        </p:nvSpPr>
        <p:spPr>
          <a:xfrm>
            <a:off x="8835877" y="8787254"/>
            <a:ext cx="616246" cy="224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2" b="1" i="0" u="none" strike="noStrike" cap="none">
                <a:solidFill>
                  <a:srgbClr val="003B7A"/>
                </a:solidFill>
                <a:latin typeface="Inter"/>
                <a:ea typeface="Inter"/>
                <a:cs typeface="Inter"/>
                <a:sym typeface="Inter"/>
              </a:rPr>
              <a:t>APOIO</a:t>
            </a:r>
            <a:endParaRPr/>
          </a:p>
        </p:txBody>
      </p:sp>
      <p:sp>
        <p:nvSpPr>
          <p:cNvPr id="341" name="Google Shape;341;p11"/>
          <p:cNvSpPr txBox="1"/>
          <p:nvPr/>
        </p:nvSpPr>
        <p:spPr>
          <a:xfrm>
            <a:off x="5559189" y="9378087"/>
            <a:ext cx="1718811" cy="431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Ministério da Saúde (MS)</a:t>
            </a:r>
            <a:endParaRPr/>
          </a:p>
        </p:txBody>
      </p:sp>
      <p:sp>
        <p:nvSpPr>
          <p:cNvPr id="342" name="Google Shape;342;p11"/>
          <p:cNvSpPr txBox="1"/>
          <p:nvPr/>
        </p:nvSpPr>
        <p:spPr>
          <a:xfrm>
            <a:off x="7297050" y="9289687"/>
            <a:ext cx="2057044" cy="584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003B7A"/>
                </a:solidFill>
                <a:latin typeface="Inter Light"/>
                <a:ea typeface="Inter Light"/>
                <a:cs typeface="Inter Light"/>
                <a:sym typeface="Inter Light"/>
              </a:rPr>
              <a:t>Ministério de Ciência, Tecnologia e Inovação (MCTI)</a:t>
            </a:r>
            <a:endParaRPr/>
          </a:p>
        </p:txBody>
      </p:sp>
      <p:sp>
        <p:nvSpPr>
          <p:cNvPr id="343" name="Google Shape;343;p11"/>
          <p:cNvSpPr/>
          <p:nvPr/>
        </p:nvSpPr>
        <p:spPr>
          <a:xfrm>
            <a:off x="9524067" y="7193115"/>
            <a:ext cx="2441815" cy="1069959"/>
          </a:xfrm>
          <a:custGeom>
            <a:avLst/>
            <a:gdLst/>
            <a:ahLst/>
            <a:cxnLst/>
            <a:rect l="l" t="t" r="r" b="b"/>
            <a:pathLst>
              <a:path w="2441815" h="1069959" extrusionOk="0">
                <a:moveTo>
                  <a:pt x="0" y="0"/>
                </a:moveTo>
                <a:lnTo>
                  <a:pt x="2441815" y="0"/>
                </a:lnTo>
                <a:lnTo>
                  <a:pt x="2441815" y="1069959"/>
                </a:lnTo>
                <a:lnTo>
                  <a:pt x="0" y="10699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4" name="Google Shape;344;p11"/>
          <p:cNvSpPr/>
          <p:nvPr/>
        </p:nvSpPr>
        <p:spPr>
          <a:xfrm>
            <a:off x="6322118" y="7131758"/>
            <a:ext cx="2600725" cy="1131315"/>
          </a:xfrm>
          <a:custGeom>
            <a:avLst/>
            <a:gdLst/>
            <a:ahLst/>
            <a:cxnLst/>
            <a:rect l="l" t="t" r="r" b="b"/>
            <a:pathLst>
              <a:path w="2600725" h="1131315" extrusionOk="0">
                <a:moveTo>
                  <a:pt x="0" y="0"/>
                </a:moveTo>
                <a:lnTo>
                  <a:pt x="2600725" y="0"/>
                </a:lnTo>
                <a:lnTo>
                  <a:pt x="2600725" y="1131316"/>
                </a:lnTo>
                <a:lnTo>
                  <a:pt x="0" y="113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6" name="Google Shape;346;p11"/>
          <p:cNvSpPr/>
          <p:nvPr/>
        </p:nvSpPr>
        <p:spPr>
          <a:xfrm>
            <a:off x="6941780" y="404343"/>
            <a:ext cx="4189898" cy="1250733"/>
          </a:xfrm>
          <a:custGeom>
            <a:avLst/>
            <a:gdLst/>
            <a:ahLst/>
            <a:cxnLst/>
            <a:rect l="l" t="t" r="r" b="b"/>
            <a:pathLst>
              <a:path w="9743948" h="2908681" extrusionOk="0">
                <a:moveTo>
                  <a:pt x="0" y="0"/>
                </a:moveTo>
                <a:lnTo>
                  <a:pt x="9743948" y="0"/>
                </a:lnTo>
                <a:lnTo>
                  <a:pt x="9743948" y="2908681"/>
                </a:lnTo>
                <a:lnTo>
                  <a:pt x="0" y="29086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74541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Google Shape;150;p3">
            <a:extLst>
              <a:ext uri="{FF2B5EF4-FFF2-40B4-BE49-F238E27FC236}">
                <a16:creationId xmlns:a16="http://schemas.microsoft.com/office/drawing/2014/main" id="{F57BE547-EA92-46E6-AAFE-6D2EDD7E8A9E}"/>
              </a:ext>
            </a:extLst>
          </p:cNvPr>
          <p:cNvSpPr txBox="1"/>
          <p:nvPr/>
        </p:nvSpPr>
        <p:spPr>
          <a:xfrm>
            <a:off x="736180" y="2537996"/>
            <a:ext cx="10050614" cy="2088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7017"/>
              </a:lnSpc>
            </a:pPr>
            <a:r>
              <a:rPr lang="en-US" sz="44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Mario Pastrana Chalco</a:t>
            </a:r>
            <a:r>
              <a:rPr lang="en-US" sz="36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; </a:t>
            </a:r>
          </a:p>
          <a:p>
            <a:pPr lvl="0">
              <a:lnSpc>
                <a:spcPct val="117017"/>
              </a:lnSpc>
            </a:pPr>
            <a:r>
              <a:rPr lang="en-US" sz="36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Alejandro Alvaro </a:t>
            </a:r>
            <a:r>
              <a:rPr lang="en-US" sz="3600" b="1" dirty="0" err="1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Untiveros</a:t>
            </a:r>
            <a:r>
              <a:rPr lang="en-US" sz="36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 Parra - Pontifícia Universidad Católica del Perú </a:t>
            </a:r>
            <a:endParaRPr sz="800" dirty="0">
              <a:solidFill>
                <a:schemeClr val="bg1"/>
              </a:solidFill>
            </a:endParaRPr>
          </a:p>
        </p:txBody>
      </p:sp>
      <p:sp>
        <p:nvSpPr>
          <p:cNvPr id="7" name="Google Shape;150;p3">
            <a:extLst>
              <a:ext uri="{FF2B5EF4-FFF2-40B4-BE49-F238E27FC236}">
                <a16:creationId xmlns:a16="http://schemas.microsoft.com/office/drawing/2014/main" id="{13714CA6-CDC9-A222-1BD8-9C5BF88145F9}"/>
              </a:ext>
            </a:extLst>
          </p:cNvPr>
          <p:cNvSpPr txBox="1"/>
          <p:nvPr/>
        </p:nvSpPr>
        <p:spPr>
          <a:xfrm>
            <a:off x="824990" y="5396062"/>
            <a:ext cx="10360913" cy="172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17017"/>
              </a:lnSpc>
            </a:pPr>
            <a:r>
              <a:rPr lang="pt-BR" sz="3200" b="1" dirty="0">
                <a:solidFill>
                  <a:srgbClr val="F5F8FA"/>
                </a:solidFill>
                <a:latin typeface="Inter"/>
                <a:ea typeface="Inter"/>
                <a:cs typeface="Inter"/>
                <a:sym typeface="Inter"/>
              </a:rPr>
              <a:t>07 - </a:t>
            </a:r>
            <a:r>
              <a:rPr lang="es-ES" sz="3200" b="1" dirty="0" err="1">
                <a:solidFill>
                  <a:srgbClr val="F5F8FA"/>
                </a:solidFill>
                <a:latin typeface="Inter"/>
                <a:ea typeface="Inter"/>
                <a:cs typeface="Inter"/>
                <a:sym typeface="Inter"/>
              </a:rPr>
              <a:t>Medtrack</a:t>
            </a:r>
            <a:r>
              <a:rPr lang="es-ES" sz="3200" b="1" dirty="0">
                <a:solidFill>
                  <a:srgbClr val="F5F8FA"/>
                </a:solidFill>
                <a:latin typeface="Inter"/>
                <a:ea typeface="Inter"/>
                <a:cs typeface="Inter"/>
                <a:sym typeface="Inter"/>
              </a:rPr>
              <a:t>: Plataforma Digital para la Gestión, Trazabilidad y Mantenimiento del Equipamiento Biomédico Hospitalario</a:t>
            </a:r>
            <a:endParaRPr sz="7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355</Words>
  <Application>Microsoft Office PowerPoint</Application>
  <PresentationFormat>Custom</PresentationFormat>
  <Paragraphs>47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Inter Light</vt:lpstr>
      <vt:lpstr>Arial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Sonia Maria Malmonge</dc:creator>
  <cp:lastModifiedBy>Sonia Maria Malmonge</cp:lastModifiedBy>
  <cp:revision>1</cp:revision>
  <dcterms:created xsi:type="dcterms:W3CDTF">2006-08-16T00:00:00Z</dcterms:created>
  <dcterms:modified xsi:type="dcterms:W3CDTF">2026-10-01T05:35:12Z</dcterms:modified>
</cp:coreProperties>
</file>